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32" r:id="rId1"/>
  </p:sldMasterIdLst>
  <p:notesMasterIdLst>
    <p:notesMasterId r:id="rId22"/>
  </p:notesMasterIdLst>
  <p:sldIdLst>
    <p:sldId id="256" r:id="rId2"/>
    <p:sldId id="281" r:id="rId3"/>
    <p:sldId id="282" r:id="rId4"/>
    <p:sldId id="268" r:id="rId5"/>
    <p:sldId id="262" r:id="rId6"/>
    <p:sldId id="257" r:id="rId7"/>
    <p:sldId id="260" r:id="rId8"/>
    <p:sldId id="258" r:id="rId9"/>
    <p:sldId id="259" r:id="rId10"/>
    <p:sldId id="263" r:id="rId11"/>
    <p:sldId id="266" r:id="rId12"/>
    <p:sldId id="269" r:id="rId13"/>
    <p:sldId id="270" r:id="rId14"/>
    <p:sldId id="280" r:id="rId15"/>
    <p:sldId id="283" r:id="rId16"/>
    <p:sldId id="273" r:id="rId17"/>
    <p:sldId id="271" r:id="rId18"/>
    <p:sldId id="275" r:id="rId19"/>
    <p:sldId id="277" r:id="rId20"/>
    <p:sldId id="278"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E81FF"/>
    <a:srgbClr val="272822"/>
    <a:srgbClr val="FD971F"/>
    <a:srgbClr val="66D9EF"/>
    <a:srgbClr val="89BDFF"/>
    <a:srgbClr val="F92672"/>
    <a:srgbClr val="00CED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585"/>
    <p:restoredTop sz="88503"/>
  </p:normalViewPr>
  <p:slideViewPr>
    <p:cSldViewPr snapToGrid="0" snapToObjects="1">
      <p:cViewPr varScale="1">
        <p:scale>
          <a:sx n="112" d="100"/>
          <a:sy n="112" d="100"/>
        </p:scale>
        <p:origin x="109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tiff>
</file>

<file path=ppt/media/image18.tiff>
</file>

<file path=ppt/media/image19.tiff>
</file>

<file path=ppt/media/image2.png>
</file>

<file path=ppt/media/image20.tiff>
</file>

<file path=ppt/media/image21.tiff>
</file>

<file path=ppt/media/image22.tiff>
</file>

<file path=ppt/media/image23.tiff>
</file>

<file path=ppt/media/image24.tiff>
</file>

<file path=ppt/media/image25.tiff>
</file>

<file path=ppt/media/image26.png>
</file>

<file path=ppt/media/image27.png>
</file>

<file path=ppt/media/image28.png>
</file>

<file path=ppt/media/image29.png>
</file>

<file path=ppt/media/image3.svg>
</file>

<file path=ppt/media/image30.png>
</file>

<file path=ppt/media/image31.tiff>
</file>

<file path=ppt/media/image4.tiff>
</file>

<file path=ppt/media/image5.tiff>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87F039-DD03-F242-857F-1A658D616F7E}" type="datetimeFigureOut">
              <a:rPr lang="en-US" smtClean="0"/>
              <a:t>5/12/19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606872-F84B-5D4B-A17D-E0B906222C44}" type="slidenum">
              <a:rPr lang="en-US" smtClean="0"/>
              <a:t>‹#›</a:t>
            </a:fld>
            <a:endParaRPr lang="en-US"/>
          </a:p>
        </p:txBody>
      </p:sp>
    </p:spTree>
    <p:extLst>
      <p:ext uri="{BB962C8B-B14F-4D97-AF65-F5344CB8AC3E}">
        <p14:creationId xmlns:p14="http://schemas.microsoft.com/office/powerpoint/2010/main" val="10956146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was inspired by the workshop that </a:t>
            </a:r>
            <a:r>
              <a:rPr lang="en-US" dirty="0" err="1"/>
              <a:t>Ragavan</a:t>
            </a:r>
            <a:r>
              <a:rPr lang="en-US" dirty="0"/>
              <a:t> had during the </a:t>
            </a:r>
            <a:r>
              <a:rPr lang="en-US" dirty="0" err="1"/>
              <a:t>xTechWeek</a:t>
            </a:r>
            <a:endParaRPr lang="en-US" dirty="0"/>
          </a:p>
        </p:txBody>
      </p:sp>
      <p:sp>
        <p:nvSpPr>
          <p:cNvPr id="4" name="Slide Number Placeholder 3"/>
          <p:cNvSpPr>
            <a:spLocks noGrp="1"/>
          </p:cNvSpPr>
          <p:nvPr>
            <p:ph type="sldNum" sz="quarter" idx="5"/>
          </p:nvPr>
        </p:nvSpPr>
        <p:spPr/>
        <p:txBody>
          <a:bodyPr/>
          <a:lstStyle/>
          <a:p>
            <a:fld id="{3D606872-F84B-5D4B-A17D-E0B906222C44}" type="slidenum">
              <a:rPr lang="en-US" smtClean="0"/>
              <a:t>1</a:t>
            </a:fld>
            <a:endParaRPr lang="en-US"/>
          </a:p>
        </p:txBody>
      </p:sp>
    </p:spTree>
    <p:extLst>
      <p:ext uri="{BB962C8B-B14F-4D97-AF65-F5344CB8AC3E}">
        <p14:creationId xmlns:p14="http://schemas.microsoft.com/office/powerpoint/2010/main" val="8814344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Creativity: </a:t>
            </a:r>
            <a:r>
              <a:rPr lang="en-GB" sz="1200" b="0" i="0" kern="1200" dirty="0">
                <a:solidFill>
                  <a:schemeClr val="tx1"/>
                </a:solidFill>
                <a:effectLst/>
                <a:latin typeface="+mn-lt"/>
                <a:ea typeface="+mn-ea"/>
                <a:cs typeface="+mn-cs"/>
              </a:rPr>
              <a:t>Kids learn through experimentation and strengthen their brains when they code, allowing them to embrace their creativity.</a:t>
            </a:r>
          </a:p>
          <a:p>
            <a:r>
              <a:rPr lang="en-GB" sz="1200" b="0" i="0" kern="1200" dirty="0">
                <a:solidFill>
                  <a:schemeClr val="tx1"/>
                </a:solidFill>
                <a:effectLst/>
                <a:latin typeface="+mn-lt"/>
                <a:ea typeface="+mn-ea"/>
                <a:cs typeface="+mn-cs"/>
              </a:rPr>
              <a:t>Confidence: solving problems</a:t>
            </a:r>
          </a:p>
          <a:p>
            <a:r>
              <a:rPr lang="en-GB" sz="1200" b="0" i="0" kern="1200" dirty="0">
                <a:solidFill>
                  <a:schemeClr val="tx1"/>
                </a:solidFill>
                <a:effectLst/>
                <a:latin typeface="+mn-lt"/>
                <a:ea typeface="+mn-ea"/>
                <a:cs typeface="+mn-cs"/>
              </a:rPr>
              <a:t>Resilience: working through challenges; instead of giving up, we debug and stick through the problem until we fix it</a:t>
            </a:r>
          </a:p>
          <a:p>
            <a:r>
              <a:rPr lang="en-GB" sz="1200" b="0" i="0" kern="1200" dirty="0">
                <a:solidFill>
                  <a:schemeClr val="tx1"/>
                </a:solidFill>
                <a:effectLst/>
                <a:latin typeface="+mn-lt"/>
                <a:ea typeface="+mn-ea"/>
                <a:cs typeface="+mn-cs"/>
              </a:rPr>
              <a:t>Collaboration: if the problem really is too hard, it’s important to ask, and with more practice, you learn when it’s time to ask someone else, and end up collaborating with other people who can teach you</a:t>
            </a:r>
          </a:p>
        </p:txBody>
      </p:sp>
      <p:sp>
        <p:nvSpPr>
          <p:cNvPr id="4" name="Slide Number Placeholder 3"/>
          <p:cNvSpPr>
            <a:spLocks noGrp="1"/>
          </p:cNvSpPr>
          <p:nvPr>
            <p:ph type="sldNum" sz="quarter" idx="5"/>
          </p:nvPr>
        </p:nvSpPr>
        <p:spPr/>
        <p:txBody>
          <a:bodyPr/>
          <a:lstStyle/>
          <a:p>
            <a:fld id="{3D606872-F84B-5D4B-A17D-E0B906222C44}" type="slidenum">
              <a:rPr lang="en-US" smtClean="0"/>
              <a:t>5</a:t>
            </a:fld>
            <a:endParaRPr lang="en-US"/>
          </a:p>
        </p:txBody>
      </p:sp>
    </p:spTree>
    <p:extLst>
      <p:ext uri="{BB962C8B-B14F-4D97-AF65-F5344CB8AC3E}">
        <p14:creationId xmlns:p14="http://schemas.microsoft.com/office/powerpoint/2010/main" val="30035865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examples include:</a:t>
            </a:r>
          </a:p>
          <a:p>
            <a:pPr marL="171450" indent="-171450">
              <a:buFontTx/>
              <a:buChar char="-"/>
            </a:pPr>
            <a:r>
              <a:rPr lang="en-US" dirty="0"/>
              <a:t>Variable (a box that holds a specific value)</a:t>
            </a:r>
          </a:p>
          <a:p>
            <a:pPr marL="171450" indent="-171450">
              <a:buFontTx/>
              <a:buChar char="-"/>
            </a:pPr>
            <a:r>
              <a:rPr lang="en-US" dirty="0"/>
              <a:t>Conditions (something that says if </a:t>
            </a:r>
          </a:p>
        </p:txBody>
      </p:sp>
      <p:sp>
        <p:nvSpPr>
          <p:cNvPr id="4" name="Slide Number Placeholder 3"/>
          <p:cNvSpPr>
            <a:spLocks noGrp="1"/>
          </p:cNvSpPr>
          <p:nvPr>
            <p:ph type="sldNum" sz="quarter" idx="5"/>
          </p:nvPr>
        </p:nvSpPr>
        <p:spPr/>
        <p:txBody>
          <a:bodyPr/>
          <a:lstStyle/>
          <a:p>
            <a:fld id="{3D606872-F84B-5D4B-A17D-E0B906222C44}" type="slidenum">
              <a:rPr lang="en-US" smtClean="0"/>
              <a:t>8</a:t>
            </a:fld>
            <a:endParaRPr lang="en-US"/>
          </a:p>
        </p:txBody>
      </p:sp>
    </p:spTree>
    <p:extLst>
      <p:ext uri="{BB962C8B-B14F-4D97-AF65-F5344CB8AC3E}">
        <p14:creationId xmlns:p14="http://schemas.microsoft.com/office/powerpoint/2010/main" val="8434845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Programming is maybe 80% searching how to do things and 20% actually memorized code</a:t>
            </a:r>
          </a:p>
          <a:p>
            <a:r>
              <a:rPr lang="en-US" dirty="0"/>
              <a:t>No need to actually memorize how to write a whole program – it’s impossible</a:t>
            </a:r>
          </a:p>
        </p:txBody>
      </p:sp>
      <p:sp>
        <p:nvSpPr>
          <p:cNvPr id="4" name="Slide Number Placeholder 3"/>
          <p:cNvSpPr>
            <a:spLocks noGrp="1"/>
          </p:cNvSpPr>
          <p:nvPr>
            <p:ph type="sldNum" sz="quarter" idx="5"/>
          </p:nvPr>
        </p:nvSpPr>
        <p:spPr/>
        <p:txBody>
          <a:bodyPr/>
          <a:lstStyle/>
          <a:p>
            <a:fld id="{3D606872-F84B-5D4B-A17D-E0B906222C44}" type="slidenum">
              <a:rPr lang="en-US" smtClean="0"/>
              <a:t>9</a:t>
            </a:fld>
            <a:endParaRPr lang="en-US"/>
          </a:p>
        </p:txBody>
      </p:sp>
    </p:spTree>
    <p:extLst>
      <p:ext uri="{BB962C8B-B14F-4D97-AF65-F5344CB8AC3E}">
        <p14:creationId xmlns:p14="http://schemas.microsoft.com/office/powerpoint/2010/main" val="32863704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Researching your current issue on </a:t>
            </a:r>
            <a:r>
              <a:rPr lang="en-US" dirty="0" err="1"/>
              <a:t>StackOverflow</a:t>
            </a:r>
            <a:r>
              <a:rPr lang="en-US" dirty="0"/>
              <a:t> but there’s only one question posted in 2003 and there’s no answer</a:t>
            </a:r>
          </a:p>
        </p:txBody>
      </p:sp>
      <p:sp>
        <p:nvSpPr>
          <p:cNvPr id="4" name="Slide Number Placeholder 3"/>
          <p:cNvSpPr>
            <a:spLocks noGrp="1"/>
          </p:cNvSpPr>
          <p:nvPr>
            <p:ph type="sldNum" sz="quarter" idx="5"/>
          </p:nvPr>
        </p:nvSpPr>
        <p:spPr/>
        <p:txBody>
          <a:bodyPr/>
          <a:lstStyle/>
          <a:p>
            <a:fld id="{3D606872-F84B-5D4B-A17D-E0B906222C44}" type="slidenum">
              <a:rPr lang="en-US" smtClean="0"/>
              <a:t>10</a:t>
            </a:fld>
            <a:endParaRPr lang="en-US"/>
          </a:p>
        </p:txBody>
      </p:sp>
    </p:spTree>
    <p:extLst>
      <p:ext uri="{BB962C8B-B14F-4D97-AF65-F5344CB8AC3E}">
        <p14:creationId xmlns:p14="http://schemas.microsoft.com/office/powerpoint/2010/main" val="24172243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even download it and work with it offline</a:t>
            </a:r>
          </a:p>
        </p:txBody>
      </p:sp>
      <p:sp>
        <p:nvSpPr>
          <p:cNvPr id="4" name="Slide Number Placeholder 3"/>
          <p:cNvSpPr>
            <a:spLocks noGrp="1"/>
          </p:cNvSpPr>
          <p:nvPr>
            <p:ph type="sldNum" sz="quarter" idx="5"/>
          </p:nvPr>
        </p:nvSpPr>
        <p:spPr/>
        <p:txBody>
          <a:bodyPr/>
          <a:lstStyle/>
          <a:p>
            <a:fld id="{3D606872-F84B-5D4B-A17D-E0B906222C44}" type="slidenum">
              <a:rPr lang="en-US" smtClean="0"/>
              <a:t>12</a:t>
            </a:fld>
            <a:endParaRPr lang="en-US"/>
          </a:p>
        </p:txBody>
      </p:sp>
    </p:spTree>
    <p:extLst>
      <p:ext uri="{BB962C8B-B14F-4D97-AF65-F5344CB8AC3E}">
        <p14:creationId xmlns:p14="http://schemas.microsoft.com/office/powerpoint/2010/main" val="22465366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click the paintbrush to draw your own character or the folder icon to upload your own image and turn it into a character</a:t>
            </a:r>
          </a:p>
        </p:txBody>
      </p:sp>
      <p:sp>
        <p:nvSpPr>
          <p:cNvPr id="4" name="Slide Number Placeholder 3"/>
          <p:cNvSpPr>
            <a:spLocks noGrp="1"/>
          </p:cNvSpPr>
          <p:nvPr>
            <p:ph type="sldNum" sz="quarter" idx="5"/>
          </p:nvPr>
        </p:nvSpPr>
        <p:spPr/>
        <p:txBody>
          <a:bodyPr/>
          <a:lstStyle/>
          <a:p>
            <a:fld id="{3D606872-F84B-5D4B-A17D-E0B906222C44}" type="slidenum">
              <a:rPr lang="en-US" smtClean="0"/>
              <a:t>13</a:t>
            </a:fld>
            <a:endParaRPr lang="en-US"/>
          </a:p>
        </p:txBody>
      </p:sp>
    </p:spTree>
    <p:extLst>
      <p:ext uri="{BB962C8B-B14F-4D97-AF65-F5344CB8AC3E}">
        <p14:creationId xmlns:p14="http://schemas.microsoft.com/office/powerpoint/2010/main" val="4493336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x is minimum -250 and maximum 250 on the stage</a:t>
            </a:r>
          </a:p>
        </p:txBody>
      </p:sp>
      <p:sp>
        <p:nvSpPr>
          <p:cNvPr id="4" name="Slide Number Placeholder 3"/>
          <p:cNvSpPr>
            <a:spLocks noGrp="1"/>
          </p:cNvSpPr>
          <p:nvPr>
            <p:ph type="sldNum" sz="quarter" idx="5"/>
          </p:nvPr>
        </p:nvSpPr>
        <p:spPr/>
        <p:txBody>
          <a:bodyPr/>
          <a:lstStyle/>
          <a:p>
            <a:fld id="{3D606872-F84B-5D4B-A17D-E0B906222C44}" type="slidenum">
              <a:rPr lang="en-US" smtClean="0"/>
              <a:t>18</a:t>
            </a:fld>
            <a:endParaRPr lang="en-US"/>
          </a:p>
        </p:txBody>
      </p:sp>
    </p:spTree>
    <p:extLst>
      <p:ext uri="{BB962C8B-B14F-4D97-AF65-F5344CB8AC3E}">
        <p14:creationId xmlns:p14="http://schemas.microsoft.com/office/powerpoint/2010/main" val="36020973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4FC1128-0F9B-BF4C-AE25-8A5A6BDC294A}" type="datetime1">
              <a:rPr lang="en-GB" smtClean="0"/>
              <a:t>12/05/2019</a:t>
            </a:fld>
            <a:endParaRPr lang="en-US"/>
          </a:p>
        </p:txBody>
      </p:sp>
      <p:sp>
        <p:nvSpPr>
          <p:cNvPr id="5" name="Footer Placeholder 4"/>
          <p:cNvSpPr>
            <a:spLocks noGrp="1"/>
          </p:cNvSpPr>
          <p:nvPr>
            <p:ph type="ftr" sz="quarter" idx="11"/>
          </p:nvPr>
        </p:nvSpPr>
        <p:spPr/>
        <p:txBody>
          <a:bodyPr/>
          <a:lstStyle/>
          <a:p>
            <a:r>
              <a:rPr lang="en-GB"/>
              <a:t>Teaching Your Kids Programming with Scratch</a:t>
            </a:r>
            <a:endParaRPr lang="en-US"/>
          </a:p>
        </p:txBody>
      </p:sp>
      <p:sp>
        <p:nvSpPr>
          <p:cNvPr id="6" name="Slide Number Placeholder 5"/>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38737971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ED6436-8267-7D4D-BA30-D8B906790A82}" type="datetime1">
              <a:rPr lang="en-GB" smtClean="0"/>
              <a:t>12/05/2019</a:t>
            </a:fld>
            <a:endParaRPr lang="en-US"/>
          </a:p>
        </p:txBody>
      </p:sp>
      <p:sp>
        <p:nvSpPr>
          <p:cNvPr id="5" name="Footer Placeholder 4"/>
          <p:cNvSpPr>
            <a:spLocks noGrp="1"/>
          </p:cNvSpPr>
          <p:nvPr>
            <p:ph type="ftr" sz="quarter" idx="11"/>
          </p:nvPr>
        </p:nvSpPr>
        <p:spPr/>
        <p:txBody>
          <a:bodyPr/>
          <a:lstStyle/>
          <a:p>
            <a:r>
              <a:rPr lang="en-GB"/>
              <a:t>Teaching Your Kids Programming with Scratch</a:t>
            </a:r>
            <a:endParaRPr lang="en-US"/>
          </a:p>
        </p:txBody>
      </p:sp>
      <p:sp>
        <p:nvSpPr>
          <p:cNvPr id="6" name="Slide Number Placeholder 5"/>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42139922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336E3A-6A7D-6343-BE74-C2660A913D5A}" type="datetime1">
              <a:rPr lang="en-GB" smtClean="0"/>
              <a:t>12/05/2019</a:t>
            </a:fld>
            <a:endParaRPr lang="en-US"/>
          </a:p>
        </p:txBody>
      </p:sp>
      <p:sp>
        <p:nvSpPr>
          <p:cNvPr id="5" name="Footer Placeholder 4"/>
          <p:cNvSpPr>
            <a:spLocks noGrp="1"/>
          </p:cNvSpPr>
          <p:nvPr>
            <p:ph type="ftr" sz="quarter" idx="11"/>
          </p:nvPr>
        </p:nvSpPr>
        <p:spPr/>
        <p:txBody>
          <a:bodyPr/>
          <a:lstStyle/>
          <a:p>
            <a:r>
              <a:rPr lang="en-GB"/>
              <a:t>Teaching Your Kids Programming with Scratch</a:t>
            </a:r>
            <a:endParaRPr lang="en-US"/>
          </a:p>
        </p:txBody>
      </p:sp>
      <p:sp>
        <p:nvSpPr>
          <p:cNvPr id="6" name="Slide Number Placeholder 5"/>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36066751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8F6A69-2082-FC4A-ADAA-778FA30B2F35}" type="datetime1">
              <a:rPr lang="en-GB" smtClean="0"/>
              <a:t>12/05/2019</a:t>
            </a:fld>
            <a:endParaRPr lang="en-US"/>
          </a:p>
        </p:txBody>
      </p:sp>
      <p:sp>
        <p:nvSpPr>
          <p:cNvPr id="5" name="Footer Placeholder 4"/>
          <p:cNvSpPr>
            <a:spLocks noGrp="1"/>
          </p:cNvSpPr>
          <p:nvPr>
            <p:ph type="ftr" sz="quarter" idx="11"/>
          </p:nvPr>
        </p:nvSpPr>
        <p:spPr/>
        <p:txBody>
          <a:bodyPr/>
          <a:lstStyle/>
          <a:p>
            <a:r>
              <a:rPr lang="en-GB"/>
              <a:t>Teaching Your Kids Programming with Scratch</a:t>
            </a:r>
            <a:endParaRPr lang="en-US"/>
          </a:p>
        </p:txBody>
      </p:sp>
      <p:sp>
        <p:nvSpPr>
          <p:cNvPr id="6" name="Slide Number Placeholder 5"/>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1607646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4BDC4B4-4A13-D148-91CC-19E7C5633530}" type="datetime1">
              <a:rPr lang="en-GB" smtClean="0"/>
              <a:t>12/05/2019</a:t>
            </a:fld>
            <a:endParaRPr lang="en-US"/>
          </a:p>
        </p:txBody>
      </p:sp>
      <p:sp>
        <p:nvSpPr>
          <p:cNvPr id="5" name="Footer Placeholder 4"/>
          <p:cNvSpPr>
            <a:spLocks noGrp="1"/>
          </p:cNvSpPr>
          <p:nvPr>
            <p:ph type="ftr" sz="quarter" idx="11"/>
          </p:nvPr>
        </p:nvSpPr>
        <p:spPr/>
        <p:txBody>
          <a:bodyPr/>
          <a:lstStyle/>
          <a:p>
            <a:r>
              <a:rPr lang="en-GB"/>
              <a:t>Teaching Your Kids Programming with Scratch</a:t>
            </a:r>
            <a:endParaRPr lang="en-US"/>
          </a:p>
        </p:txBody>
      </p:sp>
      <p:sp>
        <p:nvSpPr>
          <p:cNvPr id="6" name="Slide Number Placeholder 5"/>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12307198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C579D2F-8212-3E4F-810F-8DEFCB733AD6}" type="datetime1">
              <a:rPr lang="en-GB" smtClean="0"/>
              <a:t>12/05/2019</a:t>
            </a:fld>
            <a:endParaRPr lang="en-US"/>
          </a:p>
        </p:txBody>
      </p:sp>
      <p:sp>
        <p:nvSpPr>
          <p:cNvPr id="6" name="Footer Placeholder 5"/>
          <p:cNvSpPr>
            <a:spLocks noGrp="1"/>
          </p:cNvSpPr>
          <p:nvPr>
            <p:ph type="ftr" sz="quarter" idx="11"/>
          </p:nvPr>
        </p:nvSpPr>
        <p:spPr/>
        <p:txBody>
          <a:bodyPr/>
          <a:lstStyle/>
          <a:p>
            <a:r>
              <a:rPr lang="en-GB"/>
              <a:t>Teaching Your Kids Programming with Scratch</a:t>
            </a:r>
            <a:endParaRPr lang="en-US"/>
          </a:p>
        </p:txBody>
      </p:sp>
      <p:sp>
        <p:nvSpPr>
          <p:cNvPr id="7" name="Slide Number Placeholder 6"/>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28988997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8832539-FF5A-7949-AED7-5481BF252E9B}" type="datetime1">
              <a:rPr lang="en-GB" smtClean="0"/>
              <a:t>12/05/2019</a:t>
            </a:fld>
            <a:endParaRPr lang="en-US"/>
          </a:p>
        </p:txBody>
      </p:sp>
      <p:sp>
        <p:nvSpPr>
          <p:cNvPr id="8" name="Footer Placeholder 7"/>
          <p:cNvSpPr>
            <a:spLocks noGrp="1"/>
          </p:cNvSpPr>
          <p:nvPr>
            <p:ph type="ftr" sz="quarter" idx="11"/>
          </p:nvPr>
        </p:nvSpPr>
        <p:spPr/>
        <p:txBody>
          <a:bodyPr/>
          <a:lstStyle/>
          <a:p>
            <a:r>
              <a:rPr lang="en-GB"/>
              <a:t>Teaching Your Kids Programming with Scratch</a:t>
            </a:r>
            <a:endParaRPr lang="en-US"/>
          </a:p>
        </p:txBody>
      </p:sp>
      <p:sp>
        <p:nvSpPr>
          <p:cNvPr id="9" name="Slide Number Placeholder 8"/>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2634586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1A44DA-DE7F-B84A-A829-E68B2BB8B984}" type="datetime1">
              <a:rPr lang="en-GB" smtClean="0"/>
              <a:t>12/05/2019</a:t>
            </a:fld>
            <a:endParaRPr lang="en-US"/>
          </a:p>
        </p:txBody>
      </p:sp>
      <p:sp>
        <p:nvSpPr>
          <p:cNvPr id="4" name="Footer Placeholder 3"/>
          <p:cNvSpPr>
            <a:spLocks noGrp="1"/>
          </p:cNvSpPr>
          <p:nvPr>
            <p:ph type="ftr" sz="quarter" idx="11"/>
          </p:nvPr>
        </p:nvSpPr>
        <p:spPr/>
        <p:txBody>
          <a:bodyPr/>
          <a:lstStyle/>
          <a:p>
            <a:r>
              <a:rPr lang="en-GB"/>
              <a:t>Teaching Your Kids Programming with Scratch</a:t>
            </a:r>
            <a:endParaRPr lang="en-US"/>
          </a:p>
        </p:txBody>
      </p:sp>
      <p:sp>
        <p:nvSpPr>
          <p:cNvPr id="5" name="Slide Number Placeholder 4"/>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49177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786B8C-C62F-A749-8A20-A7FF102E9B57}" type="datetime1">
              <a:rPr lang="en-GB" smtClean="0"/>
              <a:t>12/05/2019</a:t>
            </a:fld>
            <a:endParaRPr lang="en-US"/>
          </a:p>
        </p:txBody>
      </p:sp>
      <p:sp>
        <p:nvSpPr>
          <p:cNvPr id="3" name="Footer Placeholder 2"/>
          <p:cNvSpPr>
            <a:spLocks noGrp="1"/>
          </p:cNvSpPr>
          <p:nvPr>
            <p:ph type="ftr" sz="quarter" idx="11"/>
          </p:nvPr>
        </p:nvSpPr>
        <p:spPr/>
        <p:txBody>
          <a:bodyPr/>
          <a:lstStyle/>
          <a:p>
            <a:r>
              <a:rPr lang="en-GB"/>
              <a:t>Teaching Your Kids Programming with Scratch</a:t>
            </a:r>
            <a:endParaRPr lang="en-US"/>
          </a:p>
        </p:txBody>
      </p:sp>
      <p:sp>
        <p:nvSpPr>
          <p:cNvPr id="4" name="Slide Number Placeholder 3"/>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39646615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97951D-3493-2340-905A-30322E86F2FD}" type="datetime1">
              <a:rPr lang="en-GB" smtClean="0"/>
              <a:t>12/05/2019</a:t>
            </a:fld>
            <a:endParaRPr lang="en-US"/>
          </a:p>
        </p:txBody>
      </p:sp>
      <p:sp>
        <p:nvSpPr>
          <p:cNvPr id="6" name="Footer Placeholder 5"/>
          <p:cNvSpPr>
            <a:spLocks noGrp="1"/>
          </p:cNvSpPr>
          <p:nvPr>
            <p:ph type="ftr" sz="quarter" idx="11"/>
          </p:nvPr>
        </p:nvSpPr>
        <p:spPr/>
        <p:txBody>
          <a:bodyPr/>
          <a:lstStyle/>
          <a:p>
            <a:r>
              <a:rPr lang="en-GB"/>
              <a:t>Teaching Your Kids Programming with Scratch</a:t>
            </a:r>
            <a:endParaRPr lang="en-US"/>
          </a:p>
        </p:txBody>
      </p:sp>
      <p:sp>
        <p:nvSpPr>
          <p:cNvPr id="7" name="Slide Number Placeholder 6"/>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32099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D2A625C-E31A-D248-8094-635332F3B363}" type="datetime1">
              <a:rPr lang="en-GB" smtClean="0"/>
              <a:t>12/05/2019</a:t>
            </a:fld>
            <a:endParaRPr lang="en-US"/>
          </a:p>
        </p:txBody>
      </p:sp>
      <p:sp>
        <p:nvSpPr>
          <p:cNvPr id="6" name="Footer Placeholder 5"/>
          <p:cNvSpPr>
            <a:spLocks noGrp="1"/>
          </p:cNvSpPr>
          <p:nvPr>
            <p:ph type="ftr" sz="quarter" idx="11"/>
          </p:nvPr>
        </p:nvSpPr>
        <p:spPr/>
        <p:txBody>
          <a:bodyPr/>
          <a:lstStyle/>
          <a:p>
            <a:r>
              <a:rPr lang="en-GB"/>
              <a:t>Teaching Your Kids Programming with Scratch</a:t>
            </a:r>
            <a:endParaRPr lang="en-US"/>
          </a:p>
        </p:txBody>
      </p:sp>
      <p:sp>
        <p:nvSpPr>
          <p:cNvPr id="7" name="Slide Number Placeholder 6"/>
          <p:cNvSpPr>
            <a:spLocks noGrp="1"/>
          </p:cNvSpPr>
          <p:nvPr>
            <p:ph type="sldNum" sz="quarter" idx="12"/>
          </p:nvPr>
        </p:nvSpPr>
        <p:spPr/>
        <p:txBody>
          <a:bodyPr/>
          <a:lstStyle/>
          <a:p>
            <a:fld id="{45224031-3B2A-4E4A-906F-1E674A164800}" type="slidenum">
              <a:rPr lang="en-US" smtClean="0"/>
              <a:t>‹#›</a:t>
            </a:fld>
            <a:endParaRPr lang="en-US"/>
          </a:p>
        </p:txBody>
      </p:sp>
    </p:spTree>
    <p:extLst>
      <p:ext uri="{BB962C8B-B14F-4D97-AF65-F5344CB8AC3E}">
        <p14:creationId xmlns:p14="http://schemas.microsoft.com/office/powerpoint/2010/main" val="5646586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C55DB73-508B-6F43-8215-EA47C931E86B}" type="datetime1">
              <a:rPr lang="en-GB" smtClean="0"/>
              <a:t>12/05/2019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a:t>Teaching Your Kids Programming with Scratch</a:t>
            </a:r>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224031-3B2A-4E4A-906F-1E674A164800}" type="slidenum">
              <a:rPr lang="en-US" smtClean="0"/>
              <a:t>‹#›</a:t>
            </a:fld>
            <a:endParaRPr lang="en-US"/>
          </a:p>
        </p:txBody>
      </p:sp>
    </p:spTree>
    <p:extLst>
      <p:ext uri="{BB962C8B-B14F-4D97-AF65-F5344CB8AC3E}">
        <p14:creationId xmlns:p14="http://schemas.microsoft.com/office/powerpoint/2010/main" val="275530582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AiYO_unP67w"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8.tiff"/></Relationships>
</file>

<file path=ppt/slides/_rels/slide13.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microsoft.com/office/2007/relationships/hdphoto" Target="../media/hdphoto1.wdp"/><Relationship Id="rId11" Type="http://schemas.openxmlformats.org/officeDocument/2006/relationships/image" Target="../media/image1.png"/><Relationship Id="rId5" Type="http://schemas.openxmlformats.org/officeDocument/2006/relationships/image" Target="../media/image11.png"/><Relationship Id="rId10" Type="http://schemas.openxmlformats.org/officeDocument/2006/relationships/image" Target="../media/image14.png"/><Relationship Id="rId4" Type="http://schemas.openxmlformats.org/officeDocument/2006/relationships/image" Target="../media/image10.png"/><Relationship Id="rId9" Type="http://schemas.microsoft.com/office/2007/relationships/hdphoto" Target="../media/hdphoto2.wdp"/></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7.tiff"/><Relationship Id="rId7" Type="http://schemas.openxmlformats.org/officeDocument/2006/relationships/image" Target="../media/image1.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20.tiff"/><Relationship Id="rId5" Type="http://schemas.openxmlformats.org/officeDocument/2006/relationships/image" Target="../media/image19.tiff"/><Relationship Id="rId4" Type="http://schemas.openxmlformats.org/officeDocument/2006/relationships/image" Target="../media/image18.tiff"/></Relationships>
</file>

<file path=ppt/slides/_rels/slide18.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21.tiff"/><Relationship Id="rId7" Type="http://schemas.openxmlformats.org/officeDocument/2006/relationships/image" Target="../media/image25.tiff"/><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4.tiff"/><Relationship Id="rId5" Type="http://schemas.openxmlformats.org/officeDocument/2006/relationships/image" Target="../media/image23.tiff"/><Relationship Id="rId4" Type="http://schemas.openxmlformats.org/officeDocument/2006/relationships/image" Target="../media/image22.tiff"/></Relationships>
</file>

<file path=ppt/slides/_rels/slide19.xml.rels><?xml version="1.0" encoding="UTF-8" standalone="yes"?>
<Relationships xmlns="http://schemas.openxmlformats.org/package/2006/relationships"><Relationship Id="rId8" Type="http://schemas.openxmlformats.org/officeDocument/2006/relationships/image" Target="../media/image29.png"/><Relationship Id="rId13" Type="http://schemas.openxmlformats.org/officeDocument/2006/relationships/image" Target="../media/image1.png"/><Relationship Id="rId3" Type="http://schemas.microsoft.com/office/2007/relationships/hdphoto" Target="../media/hdphoto3.wdp"/><Relationship Id="rId7" Type="http://schemas.microsoft.com/office/2007/relationships/hdphoto" Target="../media/hdphoto5.wdp"/><Relationship Id="rId12" Type="http://schemas.openxmlformats.org/officeDocument/2006/relationships/image" Target="../media/image31.tiff"/><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28.png"/><Relationship Id="rId11" Type="http://schemas.microsoft.com/office/2007/relationships/hdphoto" Target="../media/hdphoto7.wdp"/><Relationship Id="rId5" Type="http://schemas.microsoft.com/office/2007/relationships/hdphoto" Target="../media/hdphoto4.wdp"/><Relationship Id="rId10" Type="http://schemas.openxmlformats.org/officeDocument/2006/relationships/image" Target="../media/image30.png"/><Relationship Id="rId4" Type="http://schemas.openxmlformats.org/officeDocument/2006/relationships/image" Target="../media/image27.png"/><Relationship Id="rId9" Type="http://schemas.microsoft.com/office/2007/relationships/hdphoto" Target="../media/hdphoto6.wdp"/></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43763A8-A102-7044-BEF2-B2FE9B1C1EF2}"/>
              </a:ext>
            </a:extLst>
          </p:cNvPr>
          <p:cNvPicPr>
            <a:picLocks noChangeAspect="1"/>
          </p:cNvPicPr>
          <p:nvPr/>
        </p:nvPicPr>
        <p:blipFill>
          <a:blip r:embed="rId3"/>
          <a:stretch>
            <a:fillRect/>
          </a:stretch>
        </p:blipFill>
        <p:spPr>
          <a:xfrm>
            <a:off x="1110498" y="1576848"/>
            <a:ext cx="2438411" cy="2470259"/>
          </a:xfrm>
          <a:prstGeom prst="rect">
            <a:avLst/>
          </a:prstGeom>
        </p:spPr>
      </p:pic>
      <p:pic>
        <p:nvPicPr>
          <p:cNvPr id="6" name="Graphic 5">
            <a:extLst>
              <a:ext uri="{FF2B5EF4-FFF2-40B4-BE49-F238E27FC236}">
                <a16:creationId xmlns:a16="http://schemas.microsoft.com/office/drawing/2014/main" id="{F0AA8D9F-6563-E644-88FA-A1DA3C1782F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681809" y="3230801"/>
            <a:ext cx="5824374" cy="2139566"/>
          </a:xfrm>
          <a:prstGeom prst="rect">
            <a:avLst/>
          </a:prstGeom>
        </p:spPr>
      </p:pic>
      <p:sp>
        <p:nvSpPr>
          <p:cNvPr id="2" name="Title 1">
            <a:extLst>
              <a:ext uri="{FF2B5EF4-FFF2-40B4-BE49-F238E27FC236}">
                <a16:creationId xmlns:a16="http://schemas.microsoft.com/office/drawing/2014/main" id="{E27968C2-C088-5B4B-AE19-AA8CFCD2BDC4}"/>
              </a:ext>
            </a:extLst>
          </p:cNvPr>
          <p:cNvSpPr>
            <a:spLocks noGrp="1"/>
          </p:cNvSpPr>
          <p:nvPr>
            <p:ph type="ctrTitle"/>
          </p:nvPr>
        </p:nvSpPr>
        <p:spPr>
          <a:xfrm>
            <a:off x="3926542" y="1576848"/>
            <a:ext cx="7532593" cy="2057400"/>
          </a:xfrm>
        </p:spPr>
        <p:txBody>
          <a:bodyPr anchor="ctr">
            <a:normAutofit/>
          </a:bodyPr>
          <a:lstStyle/>
          <a:p>
            <a:r>
              <a:rPr lang="en-US" dirty="0"/>
              <a:t>Teaching Your Kids Programming with</a:t>
            </a:r>
          </a:p>
        </p:txBody>
      </p:sp>
      <p:sp>
        <p:nvSpPr>
          <p:cNvPr id="3" name="Subtitle 2">
            <a:extLst>
              <a:ext uri="{FF2B5EF4-FFF2-40B4-BE49-F238E27FC236}">
                <a16:creationId xmlns:a16="http://schemas.microsoft.com/office/drawing/2014/main" id="{80391885-DCCB-0B47-B08D-EE408AC60F34}"/>
              </a:ext>
            </a:extLst>
          </p:cNvPr>
          <p:cNvSpPr>
            <a:spLocks noGrp="1"/>
          </p:cNvSpPr>
          <p:nvPr>
            <p:ph type="subTitle" idx="1"/>
          </p:nvPr>
        </p:nvSpPr>
        <p:spPr>
          <a:xfrm>
            <a:off x="1450269" y="4300584"/>
            <a:ext cx="1758867" cy="756724"/>
          </a:xfrm>
        </p:spPr>
        <p:txBody>
          <a:bodyPr anchor="ctr">
            <a:normAutofit/>
          </a:bodyPr>
          <a:lstStyle/>
          <a:p>
            <a:r>
              <a:rPr lang="en-US" dirty="0"/>
              <a:t>Lesson 1</a:t>
            </a:r>
          </a:p>
        </p:txBody>
      </p:sp>
      <p:cxnSp>
        <p:nvCxnSpPr>
          <p:cNvPr id="7" name="Straight Connector 6">
            <a:extLst>
              <a:ext uri="{FF2B5EF4-FFF2-40B4-BE49-F238E27FC236}">
                <a16:creationId xmlns:a16="http://schemas.microsoft.com/office/drawing/2014/main" id="{3BCFD248-38B4-0A4E-94CF-4456977D3FBB}"/>
              </a:ext>
            </a:extLst>
          </p:cNvPr>
          <p:cNvCxnSpPr>
            <a:cxnSpLocks/>
          </p:cNvCxnSpPr>
          <p:nvPr/>
        </p:nvCxnSpPr>
        <p:spPr>
          <a:xfrm>
            <a:off x="3926542" y="1583211"/>
            <a:ext cx="0" cy="3745006"/>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885158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a:extLst>
              <a:ext uri="{FF2B5EF4-FFF2-40B4-BE49-F238E27FC236}">
                <a16:creationId xmlns:a16="http://schemas.microsoft.com/office/drawing/2014/main" id="{279092D9-88C2-0C4E-99A7-6E86B5692D2A}"/>
              </a:ext>
            </a:extLst>
          </p:cNvPr>
          <p:cNvPicPr>
            <a:picLocks noChangeAspect="1"/>
          </p:cNvPicPr>
          <p:nvPr/>
        </p:nvPicPr>
        <p:blipFill>
          <a:blip r:embed="rId3"/>
          <a:stretch>
            <a:fillRect/>
          </a:stretch>
        </p:blipFill>
        <p:spPr>
          <a:xfrm>
            <a:off x="3204606" y="2410551"/>
            <a:ext cx="5782787" cy="3225935"/>
          </a:xfrm>
          <a:prstGeom prst="rect">
            <a:avLst/>
          </a:prstGeom>
        </p:spPr>
      </p:pic>
      <p:sp>
        <p:nvSpPr>
          <p:cNvPr id="3" name="Slide Number Placeholder 2">
            <a:extLst>
              <a:ext uri="{FF2B5EF4-FFF2-40B4-BE49-F238E27FC236}">
                <a16:creationId xmlns:a16="http://schemas.microsoft.com/office/drawing/2014/main" id="{A793ED90-6928-BA4F-A07F-EC234796A23B}"/>
              </a:ext>
            </a:extLst>
          </p:cNvPr>
          <p:cNvSpPr>
            <a:spLocks noGrp="1"/>
          </p:cNvSpPr>
          <p:nvPr>
            <p:ph type="sldNum" sz="quarter" idx="12"/>
          </p:nvPr>
        </p:nvSpPr>
        <p:spPr/>
        <p:txBody>
          <a:bodyPr/>
          <a:lstStyle/>
          <a:p>
            <a:fld id="{45224031-3B2A-4E4A-906F-1E674A164800}" type="slidenum">
              <a:rPr lang="en-US" smtClean="0"/>
              <a:t>10</a:t>
            </a:fld>
            <a:endParaRPr lang="en-US"/>
          </a:p>
        </p:txBody>
      </p:sp>
      <p:sp>
        <p:nvSpPr>
          <p:cNvPr id="8" name="Title 1">
            <a:extLst>
              <a:ext uri="{FF2B5EF4-FFF2-40B4-BE49-F238E27FC236}">
                <a16:creationId xmlns:a16="http://schemas.microsoft.com/office/drawing/2014/main" id="{E92BAD0E-1214-C64A-A676-698E1CC4F070}"/>
              </a:ext>
            </a:extLst>
          </p:cNvPr>
          <p:cNvSpPr>
            <a:spLocks noGrp="1"/>
          </p:cNvSpPr>
          <p:nvPr>
            <p:ph type="title"/>
          </p:nvPr>
        </p:nvSpPr>
        <p:spPr>
          <a:xfrm>
            <a:off x="838200" y="365125"/>
            <a:ext cx="10515600" cy="1325563"/>
          </a:xfrm>
        </p:spPr>
        <p:txBody>
          <a:bodyPr/>
          <a:lstStyle/>
          <a:p>
            <a:r>
              <a:rPr lang="en-US" dirty="0"/>
              <a:t>From </a:t>
            </a:r>
            <a:r>
              <a:rPr lang="en-US" dirty="0" err="1">
                <a:latin typeface="Comic Sans MS" panose="030F0902030302020204" pitchFamily="66" charset="0"/>
              </a:rPr>
              <a:t>xkcd</a:t>
            </a:r>
            <a:r>
              <a:rPr lang="en-US" dirty="0"/>
              <a:t> comics: Wisdom of the ancients</a:t>
            </a:r>
          </a:p>
        </p:txBody>
      </p:sp>
      <p:sp>
        <p:nvSpPr>
          <p:cNvPr id="9" name="Footer Placeholder 8">
            <a:extLst>
              <a:ext uri="{FF2B5EF4-FFF2-40B4-BE49-F238E27FC236}">
                <a16:creationId xmlns:a16="http://schemas.microsoft.com/office/drawing/2014/main" id="{C00E1831-5685-774B-B7B4-BD59995B4D07}"/>
              </a:ext>
            </a:extLst>
          </p:cNvPr>
          <p:cNvSpPr>
            <a:spLocks noGrp="1"/>
          </p:cNvSpPr>
          <p:nvPr>
            <p:ph type="ftr" sz="quarter" idx="11"/>
          </p:nvPr>
        </p:nvSpPr>
        <p:spPr/>
        <p:txBody>
          <a:bodyPr/>
          <a:lstStyle/>
          <a:p>
            <a:r>
              <a:rPr lang="en-GB"/>
              <a:t>Teaching Your Kids Programming with Scratch</a:t>
            </a:r>
            <a:endParaRPr lang="en-US"/>
          </a:p>
        </p:txBody>
      </p:sp>
      <p:pic>
        <p:nvPicPr>
          <p:cNvPr id="6" name="Picture 5">
            <a:extLst>
              <a:ext uri="{FF2B5EF4-FFF2-40B4-BE49-F238E27FC236}">
                <a16:creationId xmlns:a16="http://schemas.microsoft.com/office/drawing/2014/main" id="{EC2735FD-9E47-DC44-B2A0-E920E2920809}"/>
              </a:ext>
            </a:extLst>
          </p:cNvPr>
          <p:cNvPicPr>
            <a:picLocks noChangeAspect="1"/>
          </p:cNvPicPr>
          <p:nvPr/>
        </p:nvPicPr>
        <p:blipFill>
          <a:blip r:embed="rId4"/>
          <a:stretch>
            <a:fillRect/>
          </a:stretch>
        </p:blipFill>
        <p:spPr>
          <a:xfrm>
            <a:off x="838200" y="6356349"/>
            <a:ext cx="361985" cy="366713"/>
          </a:xfrm>
          <a:prstGeom prst="rect">
            <a:avLst/>
          </a:prstGeom>
        </p:spPr>
      </p:pic>
    </p:spTree>
    <p:extLst>
      <p:ext uri="{BB962C8B-B14F-4D97-AF65-F5344CB8AC3E}">
        <p14:creationId xmlns:p14="http://schemas.microsoft.com/office/powerpoint/2010/main" val="27074914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26DAE-C1EF-AF4E-ABE2-A792D2D51133}"/>
              </a:ext>
            </a:extLst>
          </p:cNvPr>
          <p:cNvSpPr>
            <a:spLocks noGrp="1"/>
          </p:cNvSpPr>
          <p:nvPr>
            <p:ph type="title"/>
          </p:nvPr>
        </p:nvSpPr>
        <p:spPr/>
        <p:txBody>
          <a:bodyPr/>
          <a:lstStyle/>
          <a:p>
            <a:pPr algn="ctr"/>
            <a:r>
              <a:rPr lang="en-US" dirty="0"/>
              <a:t>It’s not always easy, but when you make it work, it’s very satisfying</a:t>
            </a:r>
          </a:p>
        </p:txBody>
      </p:sp>
      <p:pic>
        <p:nvPicPr>
          <p:cNvPr id="4" name="Content Placeholder 3">
            <a:extLst>
              <a:ext uri="{FF2B5EF4-FFF2-40B4-BE49-F238E27FC236}">
                <a16:creationId xmlns:a16="http://schemas.microsoft.com/office/drawing/2014/main" id="{4F042357-D807-C845-A870-2511B4FB4C53}"/>
              </a:ext>
            </a:extLst>
          </p:cNvPr>
          <p:cNvPicPr>
            <a:picLocks noGrp="1" noChangeAspect="1"/>
          </p:cNvPicPr>
          <p:nvPr>
            <p:ph idx="1"/>
          </p:nvPr>
        </p:nvPicPr>
        <p:blipFill>
          <a:blip r:embed="rId2"/>
          <a:stretch>
            <a:fillRect/>
          </a:stretch>
        </p:blipFill>
        <p:spPr>
          <a:xfrm>
            <a:off x="2984062" y="1690688"/>
            <a:ext cx="6223876" cy="4440317"/>
          </a:xfrm>
          <a:prstGeom prst="rect">
            <a:avLst/>
          </a:prstGeom>
        </p:spPr>
      </p:pic>
      <p:sp>
        <p:nvSpPr>
          <p:cNvPr id="5" name="Slide Number Placeholder 4">
            <a:extLst>
              <a:ext uri="{FF2B5EF4-FFF2-40B4-BE49-F238E27FC236}">
                <a16:creationId xmlns:a16="http://schemas.microsoft.com/office/drawing/2014/main" id="{E27E2C56-BFEC-B143-9EA6-2419DB9C502D}"/>
              </a:ext>
            </a:extLst>
          </p:cNvPr>
          <p:cNvSpPr>
            <a:spLocks noGrp="1"/>
          </p:cNvSpPr>
          <p:nvPr>
            <p:ph type="sldNum" sz="quarter" idx="12"/>
          </p:nvPr>
        </p:nvSpPr>
        <p:spPr/>
        <p:txBody>
          <a:bodyPr/>
          <a:lstStyle/>
          <a:p>
            <a:fld id="{45224031-3B2A-4E4A-906F-1E674A164800}" type="slidenum">
              <a:rPr lang="en-US" smtClean="0"/>
              <a:t>11</a:t>
            </a:fld>
            <a:endParaRPr lang="en-US"/>
          </a:p>
        </p:txBody>
      </p:sp>
      <p:sp>
        <p:nvSpPr>
          <p:cNvPr id="8" name="Footer Placeholder 7">
            <a:extLst>
              <a:ext uri="{FF2B5EF4-FFF2-40B4-BE49-F238E27FC236}">
                <a16:creationId xmlns:a16="http://schemas.microsoft.com/office/drawing/2014/main" id="{D8B8964E-9956-514C-B2B6-AEAB597431D6}"/>
              </a:ext>
            </a:extLst>
          </p:cNvPr>
          <p:cNvSpPr>
            <a:spLocks noGrp="1"/>
          </p:cNvSpPr>
          <p:nvPr>
            <p:ph type="ftr" sz="quarter" idx="11"/>
          </p:nvPr>
        </p:nvSpPr>
        <p:spPr/>
        <p:txBody>
          <a:bodyPr/>
          <a:lstStyle/>
          <a:p>
            <a:r>
              <a:rPr lang="en-GB"/>
              <a:t>Teaching Your Kids Programming with Scratch</a:t>
            </a:r>
            <a:endParaRPr lang="en-US"/>
          </a:p>
        </p:txBody>
      </p:sp>
      <p:pic>
        <p:nvPicPr>
          <p:cNvPr id="6" name="Picture 5">
            <a:extLst>
              <a:ext uri="{FF2B5EF4-FFF2-40B4-BE49-F238E27FC236}">
                <a16:creationId xmlns:a16="http://schemas.microsoft.com/office/drawing/2014/main" id="{C435DCC5-A9E4-B444-A24B-2B1CE3DD6754}"/>
              </a:ext>
            </a:extLst>
          </p:cNvPr>
          <p:cNvPicPr>
            <a:picLocks noChangeAspect="1"/>
          </p:cNvPicPr>
          <p:nvPr/>
        </p:nvPicPr>
        <p:blipFill>
          <a:blip r:embed="rId3"/>
          <a:stretch>
            <a:fillRect/>
          </a:stretch>
        </p:blipFill>
        <p:spPr>
          <a:xfrm>
            <a:off x="838200" y="6356349"/>
            <a:ext cx="361985" cy="366713"/>
          </a:xfrm>
          <a:prstGeom prst="rect">
            <a:avLst/>
          </a:prstGeom>
        </p:spPr>
      </p:pic>
    </p:spTree>
    <p:extLst>
      <p:ext uri="{BB962C8B-B14F-4D97-AF65-F5344CB8AC3E}">
        <p14:creationId xmlns:p14="http://schemas.microsoft.com/office/powerpoint/2010/main" val="25858909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EAE4B-DE93-E14A-9C08-17BE8AADEB4E}"/>
              </a:ext>
            </a:extLst>
          </p:cNvPr>
          <p:cNvSpPr>
            <a:spLocks noGrp="1"/>
          </p:cNvSpPr>
          <p:nvPr>
            <p:ph type="title"/>
          </p:nvPr>
        </p:nvSpPr>
        <p:spPr>
          <a:xfrm>
            <a:off x="838200" y="365125"/>
            <a:ext cx="10515600" cy="1325563"/>
          </a:xfrm>
        </p:spPr>
        <p:txBody>
          <a:bodyPr/>
          <a:lstStyle/>
          <a:p>
            <a:r>
              <a:rPr lang="en-US" dirty="0"/>
              <a:t>Introduction to Scratch:</a:t>
            </a:r>
          </a:p>
        </p:txBody>
      </p:sp>
      <p:sp>
        <p:nvSpPr>
          <p:cNvPr id="6" name="Content Placeholder 5">
            <a:extLst>
              <a:ext uri="{FF2B5EF4-FFF2-40B4-BE49-F238E27FC236}">
                <a16:creationId xmlns:a16="http://schemas.microsoft.com/office/drawing/2014/main" id="{9BB14A14-F080-864C-8209-354DFF42D6FE}"/>
              </a:ext>
            </a:extLst>
          </p:cNvPr>
          <p:cNvSpPr>
            <a:spLocks noGrp="1"/>
          </p:cNvSpPr>
          <p:nvPr>
            <p:ph idx="1"/>
          </p:nvPr>
        </p:nvSpPr>
        <p:spPr>
          <a:xfrm>
            <a:off x="838200" y="1825625"/>
            <a:ext cx="10515600" cy="4351338"/>
          </a:xfrm>
        </p:spPr>
        <p:txBody>
          <a:bodyPr/>
          <a:lstStyle/>
          <a:p>
            <a:r>
              <a:rPr lang="en-GB" dirty="0"/>
              <a:t>Scratch helps young people learn to:</a:t>
            </a:r>
          </a:p>
          <a:p>
            <a:pPr lvl="1"/>
            <a:r>
              <a:rPr lang="en-GB" dirty="0"/>
              <a:t>think creatively</a:t>
            </a:r>
          </a:p>
          <a:p>
            <a:pPr lvl="1"/>
            <a:r>
              <a:rPr lang="en-GB" dirty="0"/>
              <a:t>reason systematically</a:t>
            </a:r>
          </a:p>
          <a:p>
            <a:pPr lvl="1"/>
            <a:r>
              <a:rPr lang="en-GB" dirty="0"/>
              <a:t>work collaboratively</a:t>
            </a:r>
          </a:p>
          <a:p>
            <a:r>
              <a:rPr lang="en-GB" dirty="0"/>
              <a:t>Lets you program your own interactive stories, games, and animations</a:t>
            </a:r>
          </a:p>
          <a:p>
            <a:r>
              <a:rPr lang="en-GB" dirty="0">
                <a:hlinkClick r:id="rId3"/>
              </a:rPr>
              <a:t>https://www.youtube.com/watch?v=AiYO_unP67w</a:t>
            </a:r>
            <a:endParaRPr lang="en-US" dirty="0"/>
          </a:p>
        </p:txBody>
      </p:sp>
      <p:pic>
        <p:nvPicPr>
          <p:cNvPr id="4" name="Picture 3">
            <a:extLst>
              <a:ext uri="{FF2B5EF4-FFF2-40B4-BE49-F238E27FC236}">
                <a16:creationId xmlns:a16="http://schemas.microsoft.com/office/drawing/2014/main" id="{D4035DF4-F0B3-D54A-913C-7DD59A84E3FD}"/>
              </a:ext>
            </a:extLst>
          </p:cNvPr>
          <p:cNvPicPr>
            <a:picLocks noChangeAspect="1"/>
          </p:cNvPicPr>
          <p:nvPr/>
        </p:nvPicPr>
        <p:blipFill>
          <a:blip r:embed="rId4"/>
          <a:stretch>
            <a:fillRect/>
          </a:stretch>
        </p:blipFill>
        <p:spPr>
          <a:xfrm>
            <a:off x="2921000" y="4527550"/>
            <a:ext cx="6350000" cy="1828800"/>
          </a:xfrm>
          <a:prstGeom prst="rect">
            <a:avLst/>
          </a:prstGeom>
        </p:spPr>
      </p:pic>
      <p:sp>
        <p:nvSpPr>
          <p:cNvPr id="8" name="Slide Number Placeholder 7">
            <a:extLst>
              <a:ext uri="{FF2B5EF4-FFF2-40B4-BE49-F238E27FC236}">
                <a16:creationId xmlns:a16="http://schemas.microsoft.com/office/drawing/2014/main" id="{82EBCCE3-E3E7-E242-8914-4A9729D34D53}"/>
              </a:ext>
            </a:extLst>
          </p:cNvPr>
          <p:cNvSpPr>
            <a:spLocks noGrp="1"/>
          </p:cNvSpPr>
          <p:nvPr>
            <p:ph type="sldNum" sz="quarter" idx="12"/>
          </p:nvPr>
        </p:nvSpPr>
        <p:spPr/>
        <p:txBody>
          <a:bodyPr/>
          <a:lstStyle/>
          <a:p>
            <a:fld id="{45224031-3B2A-4E4A-906F-1E674A164800}" type="slidenum">
              <a:rPr lang="en-US" smtClean="0"/>
              <a:t>12</a:t>
            </a:fld>
            <a:endParaRPr lang="en-US"/>
          </a:p>
        </p:txBody>
      </p:sp>
      <p:sp>
        <p:nvSpPr>
          <p:cNvPr id="11" name="Footer Placeholder 10">
            <a:extLst>
              <a:ext uri="{FF2B5EF4-FFF2-40B4-BE49-F238E27FC236}">
                <a16:creationId xmlns:a16="http://schemas.microsoft.com/office/drawing/2014/main" id="{00587FF7-5566-3E49-93CA-3599A0973AB2}"/>
              </a:ext>
            </a:extLst>
          </p:cNvPr>
          <p:cNvSpPr>
            <a:spLocks noGrp="1"/>
          </p:cNvSpPr>
          <p:nvPr>
            <p:ph type="ftr" sz="quarter" idx="11"/>
          </p:nvPr>
        </p:nvSpPr>
        <p:spPr/>
        <p:txBody>
          <a:bodyPr/>
          <a:lstStyle/>
          <a:p>
            <a:r>
              <a:rPr lang="en-GB"/>
              <a:t>Teaching Your Kids Programming with Scratch</a:t>
            </a:r>
            <a:endParaRPr lang="en-US"/>
          </a:p>
        </p:txBody>
      </p:sp>
      <p:pic>
        <p:nvPicPr>
          <p:cNvPr id="7" name="Picture 6">
            <a:extLst>
              <a:ext uri="{FF2B5EF4-FFF2-40B4-BE49-F238E27FC236}">
                <a16:creationId xmlns:a16="http://schemas.microsoft.com/office/drawing/2014/main" id="{6A83770C-465F-4640-84BA-0EAC509CD768}"/>
              </a:ext>
            </a:extLst>
          </p:cNvPr>
          <p:cNvPicPr>
            <a:picLocks noChangeAspect="1"/>
          </p:cNvPicPr>
          <p:nvPr/>
        </p:nvPicPr>
        <p:blipFill>
          <a:blip r:embed="rId5"/>
          <a:stretch>
            <a:fillRect/>
          </a:stretch>
        </p:blipFill>
        <p:spPr>
          <a:xfrm>
            <a:off x="838200" y="6356349"/>
            <a:ext cx="361985" cy="366713"/>
          </a:xfrm>
          <a:prstGeom prst="rect">
            <a:avLst/>
          </a:prstGeom>
        </p:spPr>
      </p:pic>
    </p:spTree>
    <p:extLst>
      <p:ext uri="{BB962C8B-B14F-4D97-AF65-F5344CB8AC3E}">
        <p14:creationId xmlns:p14="http://schemas.microsoft.com/office/powerpoint/2010/main" val="40575372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F6BE0F27-69BD-7A40-97B0-235192493CBD}"/>
              </a:ext>
            </a:extLst>
          </p:cNvPr>
          <p:cNvPicPr>
            <a:picLocks noChangeAspect="1"/>
          </p:cNvPicPr>
          <p:nvPr/>
        </p:nvPicPr>
        <p:blipFill rotWithShape="1">
          <a:blip r:embed="rId3"/>
          <a:srcRect l="469" b="16988"/>
          <a:stretch/>
        </p:blipFill>
        <p:spPr>
          <a:xfrm>
            <a:off x="1155640" y="5295684"/>
            <a:ext cx="2612672" cy="343368"/>
          </a:xfrm>
          <a:prstGeom prst="rect">
            <a:avLst/>
          </a:prstGeom>
        </p:spPr>
      </p:pic>
      <p:pic>
        <p:nvPicPr>
          <p:cNvPr id="23" name="Picture 22">
            <a:extLst>
              <a:ext uri="{FF2B5EF4-FFF2-40B4-BE49-F238E27FC236}">
                <a16:creationId xmlns:a16="http://schemas.microsoft.com/office/drawing/2014/main" id="{2701FCD6-E83E-0544-8D3D-130CE35153C4}"/>
              </a:ext>
            </a:extLst>
          </p:cNvPr>
          <p:cNvPicPr>
            <a:picLocks noChangeAspect="1"/>
          </p:cNvPicPr>
          <p:nvPr/>
        </p:nvPicPr>
        <p:blipFill rotWithShape="1">
          <a:blip r:embed="rId4"/>
          <a:srcRect l="954" r="-1" b="14511"/>
          <a:stretch/>
        </p:blipFill>
        <p:spPr>
          <a:xfrm>
            <a:off x="1143327" y="4442845"/>
            <a:ext cx="2599936" cy="332457"/>
          </a:xfrm>
          <a:prstGeom prst="rect">
            <a:avLst/>
          </a:prstGeom>
        </p:spPr>
      </p:pic>
      <p:pic>
        <p:nvPicPr>
          <p:cNvPr id="16" name="Picture 15">
            <a:extLst>
              <a:ext uri="{FF2B5EF4-FFF2-40B4-BE49-F238E27FC236}">
                <a16:creationId xmlns:a16="http://schemas.microsoft.com/office/drawing/2014/main" id="{78739121-3CAD-4440-91C6-215A568F629B}"/>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8824" b="91176" l="9677" r="88710">
                        <a14:foregroundMark x1="16129" y1="41176" x2="30645" y2="30882"/>
                        <a14:foregroundMark x1="27419" y1="29412" x2="85484" y2="66176"/>
                        <a14:foregroundMark x1="85484" y1="66176" x2="35484" y2="27941"/>
                        <a14:foregroundMark x1="37097" y1="29412" x2="85484" y2="55882"/>
                        <a14:foregroundMark x1="85484" y1="58824" x2="38710" y2="23529"/>
                        <a14:foregroundMark x1="38710" y1="22059" x2="85484" y2="51471"/>
                        <a14:foregroundMark x1="87097" y1="51471" x2="46774" y2="22059"/>
                        <a14:foregroundMark x1="48387" y1="20588" x2="88710" y2="51471"/>
                        <a14:foregroundMark x1="30645" y1="66176" x2="27419" y2="79412"/>
                        <a14:foregroundMark x1="27419" y1="77941" x2="16129" y2="67647"/>
                        <a14:foregroundMark x1="45161" y1="80882" x2="59677" y2="88235"/>
                        <a14:foregroundMark x1="61290" y1="83824" x2="70968" y2="85294"/>
                        <a14:foregroundMark x1="41935" y1="85294" x2="40323" y2="91176"/>
                        <a14:foregroundMark x1="62903" y1="35294" x2="70968" y2="30882"/>
                      </a14:backgroundRemoval>
                    </a14:imgEffect>
                  </a14:imgLayer>
                </a14:imgProps>
              </a:ext>
            </a:extLst>
          </a:blip>
          <a:stretch>
            <a:fillRect/>
          </a:stretch>
        </p:blipFill>
        <p:spPr>
          <a:xfrm>
            <a:off x="1156027" y="2826244"/>
            <a:ext cx="393700" cy="431800"/>
          </a:xfrm>
          <a:prstGeom prst="rect">
            <a:avLst/>
          </a:prstGeom>
        </p:spPr>
      </p:pic>
      <p:pic>
        <p:nvPicPr>
          <p:cNvPr id="12" name="Picture 11">
            <a:extLst>
              <a:ext uri="{FF2B5EF4-FFF2-40B4-BE49-F238E27FC236}">
                <a16:creationId xmlns:a16="http://schemas.microsoft.com/office/drawing/2014/main" id="{12C1410E-ADBD-DB4A-9000-D06590A2D230}"/>
              </a:ext>
            </a:extLst>
          </p:cNvPr>
          <p:cNvPicPr>
            <a:picLocks noChangeAspect="1"/>
          </p:cNvPicPr>
          <p:nvPr/>
        </p:nvPicPr>
        <p:blipFill>
          <a:blip r:embed="rId7"/>
          <a:stretch>
            <a:fillRect/>
          </a:stretch>
        </p:blipFill>
        <p:spPr>
          <a:xfrm>
            <a:off x="1155640" y="2289735"/>
            <a:ext cx="3948795" cy="509966"/>
          </a:xfrm>
          <a:prstGeom prst="rect">
            <a:avLst/>
          </a:prstGeom>
        </p:spPr>
      </p:pic>
      <p:sp>
        <p:nvSpPr>
          <p:cNvPr id="2" name="Title 1">
            <a:extLst>
              <a:ext uri="{FF2B5EF4-FFF2-40B4-BE49-F238E27FC236}">
                <a16:creationId xmlns:a16="http://schemas.microsoft.com/office/drawing/2014/main" id="{CB5B4463-9A3F-424D-BDBE-517CC7E0AA83}"/>
              </a:ext>
            </a:extLst>
          </p:cNvPr>
          <p:cNvSpPr>
            <a:spLocks noGrp="1"/>
          </p:cNvSpPr>
          <p:nvPr>
            <p:ph type="title"/>
          </p:nvPr>
        </p:nvSpPr>
        <p:spPr/>
        <p:txBody>
          <a:bodyPr/>
          <a:lstStyle/>
          <a:p>
            <a:r>
              <a:rPr lang="en-US" dirty="0"/>
              <a:t> https://</a:t>
            </a:r>
            <a:r>
              <a:rPr lang="en-US" dirty="0" err="1"/>
              <a:t>scratch.mit.edu</a:t>
            </a:r>
            <a:endParaRPr lang="en-US" dirty="0"/>
          </a:p>
        </p:txBody>
      </p:sp>
      <p:sp>
        <p:nvSpPr>
          <p:cNvPr id="3" name="Content Placeholder 2">
            <a:extLst>
              <a:ext uri="{FF2B5EF4-FFF2-40B4-BE49-F238E27FC236}">
                <a16:creationId xmlns:a16="http://schemas.microsoft.com/office/drawing/2014/main" id="{76F314A3-AD77-6543-B37B-51BBE9AE8237}"/>
              </a:ext>
            </a:extLst>
          </p:cNvPr>
          <p:cNvSpPr>
            <a:spLocks noGrp="1"/>
          </p:cNvSpPr>
          <p:nvPr>
            <p:ph idx="1"/>
          </p:nvPr>
        </p:nvSpPr>
        <p:spPr/>
        <p:txBody>
          <a:bodyPr>
            <a:normAutofit/>
          </a:bodyPr>
          <a:lstStyle/>
          <a:p>
            <a:r>
              <a:rPr lang="en-US" dirty="0"/>
              <a:t>Make an account (it’s free)</a:t>
            </a:r>
          </a:p>
          <a:p>
            <a:r>
              <a:rPr lang="en-US" dirty="0"/>
              <a:t>                                                  click on create to start your project</a:t>
            </a:r>
          </a:p>
          <a:p>
            <a:r>
              <a:rPr lang="en-US" dirty="0"/>
              <a:t>      Sprite = character – you can choose your own</a:t>
            </a:r>
          </a:p>
          <a:p>
            <a:r>
              <a:rPr lang="en-US" dirty="0"/>
              <a:t>      Backdrop = background</a:t>
            </a:r>
          </a:p>
          <a:p>
            <a:r>
              <a:rPr lang="en-US" dirty="0"/>
              <a:t>             – how to start and stop the program</a:t>
            </a:r>
          </a:p>
          <a:p>
            <a:r>
              <a:rPr lang="en-US" dirty="0"/>
              <a:t>                                 – allow you to control what the </a:t>
            </a:r>
            <a:r>
              <a:rPr lang="en-US" i="1" dirty="0"/>
              <a:t>sprite</a:t>
            </a:r>
            <a:r>
              <a:rPr lang="en-US" dirty="0"/>
              <a:t> does (after you click on the </a:t>
            </a:r>
            <a:r>
              <a:rPr lang="en-US" i="1" dirty="0"/>
              <a:t>sprite</a:t>
            </a:r>
            <a:r>
              <a:rPr lang="en-US" dirty="0"/>
              <a:t> image)</a:t>
            </a:r>
          </a:p>
          <a:p>
            <a:r>
              <a:rPr lang="en-US" dirty="0"/>
              <a:t>                                 – allow you to control what the </a:t>
            </a:r>
            <a:r>
              <a:rPr lang="en-US" i="1" dirty="0"/>
              <a:t>backdrop</a:t>
            </a:r>
            <a:r>
              <a:rPr lang="en-US" dirty="0"/>
              <a:t> does (after you click on the </a:t>
            </a:r>
            <a:r>
              <a:rPr lang="en-US" i="1" dirty="0"/>
              <a:t>backdrop</a:t>
            </a:r>
            <a:r>
              <a:rPr lang="en-US" dirty="0"/>
              <a:t> image)</a:t>
            </a:r>
          </a:p>
          <a:p>
            <a:endParaRPr lang="en-US" dirty="0"/>
          </a:p>
        </p:txBody>
      </p:sp>
      <p:sp>
        <p:nvSpPr>
          <p:cNvPr id="15" name="Slide Number Placeholder 14">
            <a:extLst>
              <a:ext uri="{FF2B5EF4-FFF2-40B4-BE49-F238E27FC236}">
                <a16:creationId xmlns:a16="http://schemas.microsoft.com/office/drawing/2014/main" id="{337652B8-3D43-2C4C-B90D-F5B5F485417B}"/>
              </a:ext>
            </a:extLst>
          </p:cNvPr>
          <p:cNvSpPr>
            <a:spLocks noGrp="1"/>
          </p:cNvSpPr>
          <p:nvPr>
            <p:ph type="sldNum" sz="quarter" idx="12"/>
          </p:nvPr>
        </p:nvSpPr>
        <p:spPr/>
        <p:txBody>
          <a:bodyPr/>
          <a:lstStyle/>
          <a:p>
            <a:fld id="{45224031-3B2A-4E4A-906F-1E674A164800}" type="slidenum">
              <a:rPr lang="en-US" smtClean="0"/>
              <a:t>13</a:t>
            </a:fld>
            <a:endParaRPr lang="en-US"/>
          </a:p>
        </p:txBody>
      </p:sp>
      <p:sp>
        <p:nvSpPr>
          <p:cNvPr id="18" name="Footer Placeholder 17">
            <a:extLst>
              <a:ext uri="{FF2B5EF4-FFF2-40B4-BE49-F238E27FC236}">
                <a16:creationId xmlns:a16="http://schemas.microsoft.com/office/drawing/2014/main" id="{35FEE204-A536-E241-867A-358EE08A84AD}"/>
              </a:ext>
            </a:extLst>
          </p:cNvPr>
          <p:cNvSpPr>
            <a:spLocks noGrp="1"/>
          </p:cNvSpPr>
          <p:nvPr>
            <p:ph type="ftr" sz="quarter" idx="11"/>
          </p:nvPr>
        </p:nvSpPr>
        <p:spPr/>
        <p:txBody>
          <a:bodyPr/>
          <a:lstStyle/>
          <a:p>
            <a:r>
              <a:rPr lang="en-GB"/>
              <a:t>Teaching Your Kids Programming with Scratch</a:t>
            </a:r>
            <a:endParaRPr lang="en-US"/>
          </a:p>
        </p:txBody>
      </p:sp>
      <p:pic>
        <p:nvPicPr>
          <p:cNvPr id="17" name="Picture 16">
            <a:extLst>
              <a:ext uri="{FF2B5EF4-FFF2-40B4-BE49-F238E27FC236}">
                <a16:creationId xmlns:a16="http://schemas.microsoft.com/office/drawing/2014/main" id="{E3482DE4-81EA-C64C-9862-EA8116C74CDB}"/>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10000" b="90000" l="10000" r="90000">
                        <a14:foregroundMark x1="45313" y1="73684" x2="40625" y2="38158"/>
                        <a14:foregroundMark x1="40625" y1="36842" x2="57813" y2="63158"/>
                        <a14:foregroundMark x1="57813" y1="64474" x2="57813" y2="44737"/>
                        <a14:foregroundMark x1="59375" y1="44737" x2="45313" y2="28947"/>
                        <a14:foregroundMark x1="45313" y1="27632" x2="45313" y2="27632"/>
                        <a14:foregroundMark x1="46875" y1="51316" x2="35938" y2="30263"/>
                        <a14:foregroundMark x1="32813" y1="63158" x2="20313" y2="43421"/>
                        <a14:foregroundMark x1="29688" y1="80263" x2="17188" y2="67105"/>
                        <a14:foregroundMark x1="28125" y1="67105" x2="65625" y2="78947"/>
                        <a14:foregroundMark x1="65625" y1="77632" x2="31250" y2="43421"/>
                        <a14:foregroundMark x1="54688" y1="46053" x2="78125" y2="40789"/>
                        <a14:foregroundMark x1="75000" y1="42105" x2="75000" y2="42105"/>
                        <a14:foregroundMark x1="73438" y1="42105" x2="73438" y2="42105"/>
                        <a14:foregroundMark x1="73438" y1="42105" x2="40625" y2="28947"/>
                        <a14:foregroundMark x1="39063" y1="69737" x2="31250" y2="31579"/>
                        <a14:foregroundMark x1="34375" y1="82895" x2="25000" y2="36842"/>
                        <a14:foregroundMark x1="31250" y1="75000" x2="15625" y2="56579"/>
                        <a14:foregroundMark x1="17188" y1="61842" x2="17188" y2="42105"/>
                        <a14:foregroundMark x1="18750" y1="42105" x2="20313" y2="60526"/>
                        <a14:foregroundMark x1="53125" y1="64474" x2="15625" y2="59211"/>
                        <a14:foregroundMark x1="26563" y1="53947" x2="20313" y2="72368"/>
                        <a14:foregroundMark x1="20313" y1="71053" x2="14063" y2="56579"/>
                        <a14:foregroundMark x1="37500" y1="81579" x2="67188" y2="76316"/>
                        <a14:foregroundMark x1="67188" y1="76316" x2="82813" y2="52632"/>
                        <a14:foregroundMark x1="75000" y1="59211" x2="65625" y2="78947"/>
                        <a14:foregroundMark x1="65625" y1="77632" x2="42188" y2="85526"/>
                        <a14:foregroundMark x1="42188" y1="84211" x2="81250" y2="59211"/>
                        <a14:foregroundMark x1="81250" y1="57895" x2="45313" y2="85526"/>
                        <a14:foregroundMark x1="32813" y1="78947" x2="81250" y2="65789"/>
                        <a14:foregroundMark x1="81250" y1="64474" x2="46875" y2="84211"/>
                      </a14:backgroundRemoval>
                    </a14:imgEffect>
                  </a14:imgLayer>
                </a14:imgProps>
              </a:ext>
            </a:extLst>
          </a:blip>
          <a:srcRect t="14869"/>
          <a:stretch/>
        </p:blipFill>
        <p:spPr>
          <a:xfrm>
            <a:off x="1143327" y="3399314"/>
            <a:ext cx="406400" cy="410842"/>
          </a:xfrm>
          <a:prstGeom prst="rect">
            <a:avLst/>
          </a:prstGeom>
        </p:spPr>
      </p:pic>
      <p:pic>
        <p:nvPicPr>
          <p:cNvPr id="22" name="Picture 21">
            <a:extLst>
              <a:ext uri="{FF2B5EF4-FFF2-40B4-BE49-F238E27FC236}">
                <a16:creationId xmlns:a16="http://schemas.microsoft.com/office/drawing/2014/main" id="{9EF8C45D-5926-524F-9E06-2EBE0952D448}"/>
              </a:ext>
            </a:extLst>
          </p:cNvPr>
          <p:cNvPicPr>
            <a:picLocks noChangeAspect="1"/>
          </p:cNvPicPr>
          <p:nvPr/>
        </p:nvPicPr>
        <p:blipFill>
          <a:blip r:embed="rId10"/>
          <a:stretch>
            <a:fillRect/>
          </a:stretch>
        </p:blipFill>
        <p:spPr>
          <a:xfrm>
            <a:off x="1029743" y="3787615"/>
            <a:ext cx="1210298" cy="599386"/>
          </a:xfrm>
          <a:prstGeom prst="rect">
            <a:avLst/>
          </a:prstGeom>
        </p:spPr>
      </p:pic>
      <p:pic>
        <p:nvPicPr>
          <p:cNvPr id="13" name="Picture 12">
            <a:extLst>
              <a:ext uri="{FF2B5EF4-FFF2-40B4-BE49-F238E27FC236}">
                <a16:creationId xmlns:a16="http://schemas.microsoft.com/office/drawing/2014/main" id="{D0543A8C-7A5D-C64A-A53C-3E8F2B2314FB}"/>
              </a:ext>
            </a:extLst>
          </p:cNvPr>
          <p:cNvPicPr>
            <a:picLocks noChangeAspect="1"/>
          </p:cNvPicPr>
          <p:nvPr/>
        </p:nvPicPr>
        <p:blipFill>
          <a:blip r:embed="rId11"/>
          <a:stretch>
            <a:fillRect/>
          </a:stretch>
        </p:blipFill>
        <p:spPr>
          <a:xfrm>
            <a:off x="838200" y="6356349"/>
            <a:ext cx="361985" cy="366713"/>
          </a:xfrm>
          <a:prstGeom prst="rect">
            <a:avLst/>
          </a:prstGeom>
        </p:spPr>
      </p:pic>
    </p:spTree>
    <p:extLst>
      <p:ext uri="{BB962C8B-B14F-4D97-AF65-F5344CB8AC3E}">
        <p14:creationId xmlns:p14="http://schemas.microsoft.com/office/powerpoint/2010/main" val="8049087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0031339-97E0-114B-9446-FAD35480A7A1}"/>
              </a:ext>
            </a:extLst>
          </p:cNvPr>
          <p:cNvPicPr>
            <a:picLocks noChangeAspect="1"/>
          </p:cNvPicPr>
          <p:nvPr/>
        </p:nvPicPr>
        <p:blipFill rotWithShape="1">
          <a:blip r:embed="rId2"/>
          <a:srcRect t="9091"/>
          <a:stretch/>
        </p:blipFill>
        <p:spPr>
          <a:xfrm>
            <a:off x="609600" y="311728"/>
            <a:ext cx="10972800" cy="6234545"/>
          </a:xfrm>
          <a:prstGeom prst="rect">
            <a:avLst/>
          </a:prstGeom>
        </p:spPr>
      </p:pic>
      <p:sp>
        <p:nvSpPr>
          <p:cNvPr id="7" name="TextBox 6">
            <a:extLst>
              <a:ext uri="{FF2B5EF4-FFF2-40B4-BE49-F238E27FC236}">
                <a16:creationId xmlns:a16="http://schemas.microsoft.com/office/drawing/2014/main" id="{E3CAEF64-9DEE-8F4C-869F-1615746A0EDA}"/>
              </a:ext>
            </a:extLst>
          </p:cNvPr>
          <p:cNvSpPr txBox="1"/>
          <p:nvPr/>
        </p:nvSpPr>
        <p:spPr>
          <a:xfrm>
            <a:off x="609600" y="946113"/>
            <a:ext cx="2399818" cy="5309146"/>
          </a:xfrm>
          <a:prstGeom prst="rect">
            <a:avLst/>
          </a:prstGeom>
          <a:solidFill>
            <a:schemeClr val="accent4">
              <a:lumMod val="20000"/>
              <a:lumOff val="80000"/>
              <a:alpha val="50000"/>
            </a:schemeClr>
          </a:solidFill>
          <a:ln w="57150">
            <a:solidFill>
              <a:schemeClr val="accent4"/>
            </a:solidFill>
          </a:ln>
        </p:spPr>
        <p:txBody>
          <a:bodyPr wrap="square" rtlCol="0">
            <a:spAutoFit/>
          </a:bodyPr>
          <a:lstStyle/>
          <a:p>
            <a:endParaRPr lang="en-US" dirty="0"/>
          </a:p>
          <a:p>
            <a:endParaRPr lang="en-US" sz="1100" dirty="0"/>
          </a:p>
          <a:p>
            <a:endParaRPr lang="en-US" sz="1600" dirty="0"/>
          </a:p>
          <a:p>
            <a:endParaRPr lang="en-US" dirty="0"/>
          </a:p>
          <a:p>
            <a:endParaRPr lang="en-US" dirty="0"/>
          </a:p>
          <a:p>
            <a:endParaRPr lang="en-US" dirty="0"/>
          </a:p>
          <a:p>
            <a:endParaRPr lang="en-US" dirty="0"/>
          </a:p>
          <a:p>
            <a:pPr algn="ctr"/>
            <a:r>
              <a:rPr lang="en-US" sz="4100" dirty="0"/>
              <a:t>Blocks palette</a:t>
            </a:r>
          </a:p>
          <a:p>
            <a:endParaRPr lang="en-US" dirty="0"/>
          </a:p>
          <a:p>
            <a:endParaRPr lang="en-US" dirty="0"/>
          </a:p>
          <a:p>
            <a:endParaRPr lang="en-US" dirty="0"/>
          </a:p>
          <a:p>
            <a:endParaRPr lang="en-US" dirty="0"/>
          </a:p>
          <a:p>
            <a:endParaRPr lang="en-US" sz="1200" dirty="0"/>
          </a:p>
          <a:p>
            <a:endParaRPr lang="en-US" dirty="0"/>
          </a:p>
          <a:p>
            <a:endParaRPr lang="en-US" dirty="0"/>
          </a:p>
          <a:p>
            <a:endParaRPr lang="en-US" sz="1000" dirty="0"/>
          </a:p>
          <a:p>
            <a:endParaRPr lang="en-US" sz="1000" dirty="0"/>
          </a:p>
        </p:txBody>
      </p:sp>
      <p:sp>
        <p:nvSpPr>
          <p:cNvPr id="8" name="TextBox 7">
            <a:extLst>
              <a:ext uri="{FF2B5EF4-FFF2-40B4-BE49-F238E27FC236}">
                <a16:creationId xmlns:a16="http://schemas.microsoft.com/office/drawing/2014/main" id="{AE41252A-324C-8E40-825D-62B5AF64B01B}"/>
              </a:ext>
            </a:extLst>
          </p:cNvPr>
          <p:cNvSpPr txBox="1">
            <a:spLocks/>
          </p:cNvSpPr>
          <p:nvPr/>
        </p:nvSpPr>
        <p:spPr>
          <a:xfrm>
            <a:off x="7874881" y="996618"/>
            <a:ext cx="3707519" cy="2677656"/>
          </a:xfrm>
          <a:prstGeom prst="rect">
            <a:avLst/>
          </a:prstGeom>
          <a:solidFill>
            <a:schemeClr val="accent6">
              <a:lumMod val="20000"/>
              <a:lumOff val="80000"/>
              <a:alpha val="78000"/>
            </a:schemeClr>
          </a:solidFill>
          <a:ln w="57150" cap="flat">
            <a:solidFill>
              <a:schemeClr val="accent6"/>
            </a:solidFill>
            <a:round/>
          </a:ln>
          <a:effectLst>
            <a:softEdge rad="0"/>
          </a:effectLst>
        </p:spPr>
        <p:style>
          <a:lnRef idx="2">
            <a:schemeClr val="accent2"/>
          </a:lnRef>
          <a:fillRef idx="1">
            <a:schemeClr val="lt1"/>
          </a:fillRef>
          <a:effectRef idx="0">
            <a:schemeClr val="accent2"/>
          </a:effectRef>
          <a:fontRef idx="minor">
            <a:schemeClr val="dk1"/>
          </a:fontRef>
        </p:style>
        <p:txBody>
          <a:bodyPr wrap="square" rtlCol="0" anchor="ctr">
            <a:spAutoFit/>
          </a:bodyPr>
          <a:lstStyle/>
          <a:p>
            <a:pPr algn="ctr"/>
            <a:endParaRPr lang="en-US" sz="1600" dirty="0"/>
          </a:p>
          <a:p>
            <a:pPr algn="ctr"/>
            <a:endParaRPr lang="en-US" sz="1600" dirty="0"/>
          </a:p>
          <a:p>
            <a:pPr algn="ctr"/>
            <a:endParaRPr lang="en-US" sz="1600" dirty="0"/>
          </a:p>
          <a:p>
            <a:pPr algn="ctr"/>
            <a:endParaRPr lang="en-US" sz="1600" dirty="0"/>
          </a:p>
          <a:p>
            <a:pPr algn="ctr"/>
            <a:r>
              <a:rPr lang="en-US" sz="4000" dirty="0"/>
              <a:t>Stage</a:t>
            </a:r>
          </a:p>
          <a:p>
            <a:pPr algn="ctr"/>
            <a:endParaRPr lang="en-US" sz="1600" dirty="0"/>
          </a:p>
          <a:p>
            <a:pPr algn="ctr"/>
            <a:endParaRPr lang="en-US" sz="1600" dirty="0"/>
          </a:p>
          <a:p>
            <a:pPr algn="ctr"/>
            <a:endParaRPr lang="en-US" sz="1600" dirty="0"/>
          </a:p>
          <a:p>
            <a:pPr algn="ctr"/>
            <a:endParaRPr lang="en-US" sz="1600" dirty="0"/>
          </a:p>
        </p:txBody>
      </p:sp>
      <p:sp>
        <p:nvSpPr>
          <p:cNvPr id="9" name="TextBox 8">
            <a:extLst>
              <a:ext uri="{FF2B5EF4-FFF2-40B4-BE49-F238E27FC236}">
                <a16:creationId xmlns:a16="http://schemas.microsoft.com/office/drawing/2014/main" id="{64695598-6E3A-BF44-9F9C-AE2EC8AF2B71}"/>
              </a:ext>
            </a:extLst>
          </p:cNvPr>
          <p:cNvSpPr txBox="1"/>
          <p:nvPr/>
        </p:nvSpPr>
        <p:spPr>
          <a:xfrm>
            <a:off x="7874881" y="1027946"/>
            <a:ext cx="1339164" cy="338554"/>
          </a:xfrm>
          <a:prstGeom prst="rect">
            <a:avLst/>
          </a:prstGeom>
          <a:noFill/>
        </p:spPr>
        <p:txBody>
          <a:bodyPr wrap="square" rtlCol="0">
            <a:spAutoFit/>
          </a:bodyPr>
          <a:lstStyle/>
          <a:p>
            <a:r>
              <a:rPr lang="en-US" sz="1600" dirty="0"/>
              <a:t>x: -240  y: 180</a:t>
            </a:r>
          </a:p>
        </p:txBody>
      </p:sp>
      <p:sp>
        <p:nvSpPr>
          <p:cNvPr id="10" name="TextBox 9">
            <a:extLst>
              <a:ext uri="{FF2B5EF4-FFF2-40B4-BE49-F238E27FC236}">
                <a16:creationId xmlns:a16="http://schemas.microsoft.com/office/drawing/2014/main" id="{F2396471-B78B-2B44-9692-DF1334CCDBC7}"/>
              </a:ext>
            </a:extLst>
          </p:cNvPr>
          <p:cNvSpPr txBox="1"/>
          <p:nvPr/>
        </p:nvSpPr>
        <p:spPr>
          <a:xfrm>
            <a:off x="7874881" y="3331382"/>
            <a:ext cx="1402237" cy="338554"/>
          </a:xfrm>
          <a:prstGeom prst="rect">
            <a:avLst/>
          </a:prstGeom>
          <a:noFill/>
        </p:spPr>
        <p:txBody>
          <a:bodyPr wrap="square" rtlCol="0">
            <a:spAutoFit/>
          </a:bodyPr>
          <a:lstStyle/>
          <a:p>
            <a:r>
              <a:rPr lang="en-US" sz="1600" dirty="0"/>
              <a:t>x: -240  y: -180</a:t>
            </a:r>
          </a:p>
        </p:txBody>
      </p:sp>
      <p:sp>
        <p:nvSpPr>
          <p:cNvPr id="11" name="TextBox 10">
            <a:extLst>
              <a:ext uri="{FF2B5EF4-FFF2-40B4-BE49-F238E27FC236}">
                <a16:creationId xmlns:a16="http://schemas.microsoft.com/office/drawing/2014/main" id="{2818DDCF-51ED-A948-9300-B1103AE2EE10}"/>
              </a:ext>
            </a:extLst>
          </p:cNvPr>
          <p:cNvSpPr txBox="1"/>
          <p:nvPr/>
        </p:nvSpPr>
        <p:spPr>
          <a:xfrm>
            <a:off x="10243236" y="3331382"/>
            <a:ext cx="1339164" cy="338554"/>
          </a:xfrm>
          <a:prstGeom prst="rect">
            <a:avLst/>
          </a:prstGeom>
          <a:noFill/>
        </p:spPr>
        <p:txBody>
          <a:bodyPr wrap="square" rtlCol="0">
            <a:spAutoFit/>
          </a:bodyPr>
          <a:lstStyle/>
          <a:p>
            <a:r>
              <a:rPr lang="en-US" sz="1600" dirty="0"/>
              <a:t>x: 240  y: -180</a:t>
            </a:r>
          </a:p>
        </p:txBody>
      </p:sp>
      <p:sp>
        <p:nvSpPr>
          <p:cNvPr id="12" name="TextBox 11">
            <a:extLst>
              <a:ext uri="{FF2B5EF4-FFF2-40B4-BE49-F238E27FC236}">
                <a16:creationId xmlns:a16="http://schemas.microsoft.com/office/drawing/2014/main" id="{BBFCF9D7-7168-FB42-9B9B-23FCD3C3EF78}"/>
              </a:ext>
            </a:extLst>
          </p:cNvPr>
          <p:cNvSpPr txBox="1"/>
          <p:nvPr/>
        </p:nvSpPr>
        <p:spPr>
          <a:xfrm>
            <a:off x="10306309" y="996618"/>
            <a:ext cx="1276091" cy="338554"/>
          </a:xfrm>
          <a:prstGeom prst="rect">
            <a:avLst/>
          </a:prstGeom>
          <a:noFill/>
        </p:spPr>
        <p:txBody>
          <a:bodyPr wrap="square" rtlCol="0">
            <a:spAutoFit/>
          </a:bodyPr>
          <a:lstStyle/>
          <a:p>
            <a:r>
              <a:rPr lang="en-US" sz="1600" dirty="0"/>
              <a:t>x: 240  y: 180</a:t>
            </a:r>
          </a:p>
        </p:txBody>
      </p:sp>
      <p:sp>
        <p:nvSpPr>
          <p:cNvPr id="13" name="TextBox 12">
            <a:extLst>
              <a:ext uri="{FF2B5EF4-FFF2-40B4-BE49-F238E27FC236}">
                <a16:creationId xmlns:a16="http://schemas.microsoft.com/office/drawing/2014/main" id="{F2465D39-A9CC-0747-AE56-6E37AC74527D}"/>
              </a:ext>
            </a:extLst>
          </p:cNvPr>
          <p:cNvSpPr txBox="1"/>
          <p:nvPr/>
        </p:nvSpPr>
        <p:spPr>
          <a:xfrm>
            <a:off x="7874881" y="4646636"/>
            <a:ext cx="3051620" cy="2000548"/>
          </a:xfrm>
          <a:prstGeom prst="rect">
            <a:avLst/>
          </a:prstGeom>
          <a:solidFill>
            <a:schemeClr val="accent5">
              <a:lumMod val="20000"/>
              <a:lumOff val="80000"/>
              <a:alpha val="50000"/>
            </a:schemeClr>
          </a:solidFill>
          <a:ln w="57150">
            <a:solidFill>
              <a:schemeClr val="accent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endParaRPr lang="en-US" dirty="0"/>
          </a:p>
          <a:p>
            <a:pPr algn="ctr"/>
            <a:r>
              <a:rPr lang="en-US" sz="4400" dirty="0"/>
              <a:t>List of sprites</a:t>
            </a:r>
          </a:p>
          <a:p>
            <a:pPr algn="ctr"/>
            <a:endParaRPr lang="en-US" dirty="0"/>
          </a:p>
        </p:txBody>
      </p:sp>
      <p:sp>
        <p:nvSpPr>
          <p:cNvPr id="14" name="TextBox 13">
            <a:extLst>
              <a:ext uri="{FF2B5EF4-FFF2-40B4-BE49-F238E27FC236}">
                <a16:creationId xmlns:a16="http://schemas.microsoft.com/office/drawing/2014/main" id="{BED590A9-EB82-DF44-A044-56CC04D259D6}"/>
              </a:ext>
            </a:extLst>
          </p:cNvPr>
          <p:cNvSpPr txBox="1"/>
          <p:nvPr/>
        </p:nvSpPr>
        <p:spPr>
          <a:xfrm>
            <a:off x="3095729" y="977319"/>
            <a:ext cx="4690234" cy="5201424"/>
          </a:xfrm>
          <a:prstGeom prst="rect">
            <a:avLst/>
          </a:prstGeom>
          <a:solidFill>
            <a:schemeClr val="accent2">
              <a:lumMod val="20000"/>
              <a:lumOff val="80000"/>
              <a:alpha val="50000"/>
            </a:schemeClr>
          </a:solidFill>
          <a:ln w="57150">
            <a:solidFill>
              <a:schemeClr val="accent2"/>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sz="4400" dirty="0"/>
              <a:t>Scripts area</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Tree>
    <p:extLst>
      <p:ext uri="{BB962C8B-B14F-4D97-AF65-F5344CB8AC3E}">
        <p14:creationId xmlns:p14="http://schemas.microsoft.com/office/powerpoint/2010/main" val="23606218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7DDEC-F086-5640-86FE-AEA7B7D71E91}"/>
              </a:ext>
            </a:extLst>
          </p:cNvPr>
          <p:cNvSpPr>
            <a:spLocks noGrp="1"/>
          </p:cNvSpPr>
          <p:nvPr>
            <p:ph type="title"/>
          </p:nvPr>
        </p:nvSpPr>
        <p:spPr/>
        <p:txBody>
          <a:bodyPr/>
          <a:lstStyle/>
          <a:p>
            <a:r>
              <a:rPr lang="en-US" dirty="0"/>
              <a:t>Quick intro</a:t>
            </a:r>
          </a:p>
        </p:txBody>
      </p:sp>
      <p:sp>
        <p:nvSpPr>
          <p:cNvPr id="3" name="Content Placeholder 2">
            <a:extLst>
              <a:ext uri="{FF2B5EF4-FFF2-40B4-BE49-F238E27FC236}">
                <a16:creationId xmlns:a16="http://schemas.microsoft.com/office/drawing/2014/main" id="{893F9BE7-FE94-584F-B9E5-2DBD0503FEB5}"/>
              </a:ext>
            </a:extLst>
          </p:cNvPr>
          <p:cNvSpPr>
            <a:spLocks noGrp="1"/>
          </p:cNvSpPr>
          <p:nvPr>
            <p:ph idx="1"/>
          </p:nvPr>
        </p:nvSpPr>
        <p:spPr/>
        <p:txBody>
          <a:bodyPr/>
          <a:lstStyle/>
          <a:p>
            <a:r>
              <a:rPr lang="en-US" dirty="0"/>
              <a:t>We can drag a bock in the script area and </a:t>
            </a:r>
            <a:r>
              <a:rPr lang="en-US" b="1" dirty="0"/>
              <a:t>click it to run it</a:t>
            </a:r>
          </a:p>
          <a:p>
            <a:r>
              <a:rPr lang="en-US" dirty="0"/>
              <a:t>Other kinds of blocks are in categories</a:t>
            </a:r>
          </a:p>
          <a:p>
            <a:r>
              <a:rPr lang="en-US" dirty="0"/>
              <a:t>Blocks of code can be </a:t>
            </a:r>
            <a:r>
              <a:rPr lang="en-US" b="1" dirty="0"/>
              <a:t>snapped</a:t>
            </a:r>
            <a:r>
              <a:rPr lang="en-US" dirty="0"/>
              <a:t> on each other to run </a:t>
            </a:r>
            <a:r>
              <a:rPr lang="en-US" b="1" dirty="0"/>
              <a:t>sequentially</a:t>
            </a:r>
          </a:p>
          <a:p>
            <a:r>
              <a:rPr lang="en-US" dirty="0"/>
              <a:t>We can add an </a:t>
            </a:r>
            <a:r>
              <a:rPr lang="en-US" b="1" dirty="0">
                <a:solidFill>
                  <a:schemeClr val="accent2"/>
                </a:solidFill>
              </a:rPr>
              <a:t>event</a:t>
            </a:r>
            <a:r>
              <a:rPr lang="en-US" dirty="0"/>
              <a:t> block to decide when the blocks should run</a:t>
            </a:r>
          </a:p>
          <a:p>
            <a:r>
              <a:rPr lang="en-US" dirty="0"/>
              <a:t>Blocks can be reordered, duplicated and deleted</a:t>
            </a:r>
          </a:p>
          <a:p>
            <a:r>
              <a:rPr lang="en-US" dirty="0"/>
              <a:t>You can have as many characters as you want to your project and </a:t>
            </a:r>
            <a:r>
              <a:rPr lang="en-US" b="1" dirty="0"/>
              <a:t>code each one</a:t>
            </a:r>
          </a:p>
        </p:txBody>
      </p:sp>
      <p:sp>
        <p:nvSpPr>
          <p:cNvPr id="4" name="Footer Placeholder 3">
            <a:extLst>
              <a:ext uri="{FF2B5EF4-FFF2-40B4-BE49-F238E27FC236}">
                <a16:creationId xmlns:a16="http://schemas.microsoft.com/office/drawing/2014/main" id="{070C4ACB-102F-6545-B898-4EEEBEAD0BEA}"/>
              </a:ext>
            </a:extLst>
          </p:cNvPr>
          <p:cNvSpPr>
            <a:spLocks noGrp="1"/>
          </p:cNvSpPr>
          <p:nvPr>
            <p:ph type="ftr" sz="quarter" idx="11"/>
          </p:nvPr>
        </p:nvSpPr>
        <p:spPr/>
        <p:txBody>
          <a:bodyPr/>
          <a:lstStyle/>
          <a:p>
            <a:r>
              <a:rPr lang="en-GB"/>
              <a:t>Teaching Your Kids Programming with Scratch</a:t>
            </a:r>
            <a:endParaRPr lang="en-US"/>
          </a:p>
        </p:txBody>
      </p:sp>
      <p:sp>
        <p:nvSpPr>
          <p:cNvPr id="5" name="Slide Number Placeholder 4">
            <a:extLst>
              <a:ext uri="{FF2B5EF4-FFF2-40B4-BE49-F238E27FC236}">
                <a16:creationId xmlns:a16="http://schemas.microsoft.com/office/drawing/2014/main" id="{86FA2DB5-A17A-3744-A75D-1C43DEE16310}"/>
              </a:ext>
            </a:extLst>
          </p:cNvPr>
          <p:cNvSpPr>
            <a:spLocks noGrp="1"/>
          </p:cNvSpPr>
          <p:nvPr>
            <p:ph type="sldNum" sz="quarter" idx="12"/>
          </p:nvPr>
        </p:nvSpPr>
        <p:spPr/>
        <p:txBody>
          <a:bodyPr/>
          <a:lstStyle/>
          <a:p>
            <a:fld id="{45224031-3B2A-4E4A-906F-1E674A164800}" type="slidenum">
              <a:rPr lang="en-US" smtClean="0"/>
              <a:t>15</a:t>
            </a:fld>
            <a:endParaRPr lang="en-US"/>
          </a:p>
        </p:txBody>
      </p:sp>
      <p:pic>
        <p:nvPicPr>
          <p:cNvPr id="6" name="Picture 5">
            <a:extLst>
              <a:ext uri="{FF2B5EF4-FFF2-40B4-BE49-F238E27FC236}">
                <a16:creationId xmlns:a16="http://schemas.microsoft.com/office/drawing/2014/main" id="{D4AA8647-4F23-6D45-8B56-34E361EE7976}"/>
              </a:ext>
            </a:extLst>
          </p:cNvPr>
          <p:cNvPicPr>
            <a:picLocks noChangeAspect="1"/>
          </p:cNvPicPr>
          <p:nvPr/>
        </p:nvPicPr>
        <p:blipFill>
          <a:blip r:embed="rId2"/>
          <a:stretch>
            <a:fillRect/>
          </a:stretch>
        </p:blipFill>
        <p:spPr>
          <a:xfrm>
            <a:off x="838200" y="6356349"/>
            <a:ext cx="361985" cy="366713"/>
          </a:xfrm>
          <a:prstGeom prst="rect">
            <a:avLst/>
          </a:prstGeom>
        </p:spPr>
      </p:pic>
    </p:spTree>
    <p:extLst>
      <p:ext uri="{BB962C8B-B14F-4D97-AF65-F5344CB8AC3E}">
        <p14:creationId xmlns:p14="http://schemas.microsoft.com/office/powerpoint/2010/main" val="20267620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87E90-8404-8745-B0F3-83689B30F75A}"/>
              </a:ext>
            </a:extLst>
          </p:cNvPr>
          <p:cNvSpPr>
            <a:spLocks noGrp="1"/>
          </p:cNvSpPr>
          <p:nvPr>
            <p:ph type="title"/>
          </p:nvPr>
        </p:nvSpPr>
        <p:spPr>
          <a:xfrm>
            <a:off x="831850" y="2862262"/>
            <a:ext cx="10515600" cy="1133475"/>
          </a:xfrm>
        </p:spPr>
        <p:txBody>
          <a:bodyPr/>
          <a:lstStyle/>
          <a:p>
            <a:r>
              <a:rPr lang="en-US" dirty="0"/>
              <a:t> Let’s make a flying cat</a:t>
            </a:r>
          </a:p>
        </p:txBody>
      </p:sp>
      <p:pic>
        <p:nvPicPr>
          <p:cNvPr id="5" name="Picture 4">
            <a:extLst>
              <a:ext uri="{FF2B5EF4-FFF2-40B4-BE49-F238E27FC236}">
                <a16:creationId xmlns:a16="http://schemas.microsoft.com/office/drawing/2014/main" id="{B5F0AE43-29DD-EF48-9D46-FF4E7B9D1784}"/>
              </a:ext>
            </a:extLst>
          </p:cNvPr>
          <p:cNvPicPr>
            <a:picLocks noChangeAspect="1"/>
          </p:cNvPicPr>
          <p:nvPr/>
        </p:nvPicPr>
        <p:blipFill>
          <a:blip r:embed="rId2"/>
          <a:stretch>
            <a:fillRect/>
          </a:stretch>
        </p:blipFill>
        <p:spPr>
          <a:xfrm>
            <a:off x="7883362" y="1985528"/>
            <a:ext cx="3602055" cy="2886941"/>
          </a:xfrm>
          <a:prstGeom prst="rect">
            <a:avLst/>
          </a:prstGeom>
        </p:spPr>
      </p:pic>
      <p:sp>
        <p:nvSpPr>
          <p:cNvPr id="6" name="Slide Number Placeholder 5">
            <a:extLst>
              <a:ext uri="{FF2B5EF4-FFF2-40B4-BE49-F238E27FC236}">
                <a16:creationId xmlns:a16="http://schemas.microsoft.com/office/drawing/2014/main" id="{A2F66AD5-15D8-8443-8B60-864D78C1B5D8}"/>
              </a:ext>
            </a:extLst>
          </p:cNvPr>
          <p:cNvSpPr>
            <a:spLocks noGrp="1"/>
          </p:cNvSpPr>
          <p:nvPr>
            <p:ph type="sldNum" sz="quarter" idx="12"/>
          </p:nvPr>
        </p:nvSpPr>
        <p:spPr/>
        <p:txBody>
          <a:bodyPr/>
          <a:lstStyle/>
          <a:p>
            <a:fld id="{45224031-3B2A-4E4A-906F-1E674A164800}" type="slidenum">
              <a:rPr lang="en-US" smtClean="0"/>
              <a:t>16</a:t>
            </a:fld>
            <a:endParaRPr lang="en-US"/>
          </a:p>
        </p:txBody>
      </p:sp>
      <p:sp>
        <p:nvSpPr>
          <p:cNvPr id="9" name="Footer Placeholder 8">
            <a:extLst>
              <a:ext uri="{FF2B5EF4-FFF2-40B4-BE49-F238E27FC236}">
                <a16:creationId xmlns:a16="http://schemas.microsoft.com/office/drawing/2014/main" id="{E9A5E259-721E-1B47-8E14-CCF1FC091872}"/>
              </a:ext>
            </a:extLst>
          </p:cNvPr>
          <p:cNvSpPr>
            <a:spLocks noGrp="1"/>
          </p:cNvSpPr>
          <p:nvPr>
            <p:ph type="ftr" sz="quarter" idx="11"/>
          </p:nvPr>
        </p:nvSpPr>
        <p:spPr/>
        <p:txBody>
          <a:bodyPr/>
          <a:lstStyle/>
          <a:p>
            <a:r>
              <a:rPr lang="en-GB"/>
              <a:t>Teaching Your Kids Programming with Scratch</a:t>
            </a:r>
            <a:endParaRPr lang="en-US"/>
          </a:p>
        </p:txBody>
      </p:sp>
      <p:sp>
        <p:nvSpPr>
          <p:cNvPr id="10" name="TextBox 9">
            <a:extLst>
              <a:ext uri="{FF2B5EF4-FFF2-40B4-BE49-F238E27FC236}">
                <a16:creationId xmlns:a16="http://schemas.microsoft.com/office/drawing/2014/main" id="{F8E74966-4991-854F-A9F4-54888754ADE8}"/>
              </a:ext>
            </a:extLst>
          </p:cNvPr>
          <p:cNvSpPr txBox="1"/>
          <p:nvPr/>
        </p:nvSpPr>
        <p:spPr>
          <a:xfrm>
            <a:off x="2683975" y="3995737"/>
            <a:ext cx="3347263" cy="369332"/>
          </a:xfrm>
          <a:prstGeom prst="rect">
            <a:avLst/>
          </a:prstGeom>
          <a:noFill/>
        </p:spPr>
        <p:txBody>
          <a:bodyPr wrap="none" rtlCol="0">
            <a:spAutoFit/>
          </a:bodyPr>
          <a:lstStyle/>
          <a:p>
            <a:r>
              <a:rPr lang="en-US" dirty="0"/>
              <a:t>By using the “</a:t>
            </a:r>
            <a:r>
              <a:rPr lang="en-GB" dirty="0"/>
              <a:t>Make It Fly</a:t>
            </a:r>
            <a:r>
              <a:rPr lang="en-US" dirty="0"/>
              <a:t>” tutorial</a:t>
            </a:r>
            <a:endParaRPr lang="en-GB" dirty="0"/>
          </a:p>
        </p:txBody>
      </p:sp>
      <p:pic>
        <p:nvPicPr>
          <p:cNvPr id="7" name="Picture 6">
            <a:extLst>
              <a:ext uri="{FF2B5EF4-FFF2-40B4-BE49-F238E27FC236}">
                <a16:creationId xmlns:a16="http://schemas.microsoft.com/office/drawing/2014/main" id="{AFCB35CD-3068-B74F-A272-0ED9AC5FAC9A}"/>
              </a:ext>
            </a:extLst>
          </p:cNvPr>
          <p:cNvPicPr>
            <a:picLocks noChangeAspect="1"/>
          </p:cNvPicPr>
          <p:nvPr/>
        </p:nvPicPr>
        <p:blipFill>
          <a:blip r:embed="rId3"/>
          <a:stretch>
            <a:fillRect/>
          </a:stretch>
        </p:blipFill>
        <p:spPr>
          <a:xfrm>
            <a:off x="838200" y="6356349"/>
            <a:ext cx="361985" cy="366713"/>
          </a:xfrm>
          <a:prstGeom prst="rect">
            <a:avLst/>
          </a:prstGeom>
        </p:spPr>
      </p:pic>
    </p:spTree>
    <p:extLst>
      <p:ext uri="{BB962C8B-B14F-4D97-AF65-F5344CB8AC3E}">
        <p14:creationId xmlns:p14="http://schemas.microsoft.com/office/powerpoint/2010/main" val="10843552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0215A-A7DF-024D-A9D1-005272075AA4}"/>
              </a:ext>
            </a:extLst>
          </p:cNvPr>
          <p:cNvSpPr>
            <a:spLocks noGrp="1"/>
          </p:cNvSpPr>
          <p:nvPr>
            <p:ph type="title"/>
          </p:nvPr>
        </p:nvSpPr>
        <p:spPr>
          <a:xfrm>
            <a:off x="838200" y="365125"/>
            <a:ext cx="10515600" cy="1325563"/>
          </a:xfrm>
        </p:spPr>
        <p:txBody>
          <a:bodyPr/>
          <a:lstStyle/>
          <a:p>
            <a:r>
              <a:rPr lang="en-US" dirty="0"/>
              <a:t>Prepare to fly</a:t>
            </a:r>
          </a:p>
        </p:txBody>
      </p:sp>
      <p:pic>
        <p:nvPicPr>
          <p:cNvPr id="15" name="Picture 14">
            <a:extLst>
              <a:ext uri="{FF2B5EF4-FFF2-40B4-BE49-F238E27FC236}">
                <a16:creationId xmlns:a16="http://schemas.microsoft.com/office/drawing/2014/main" id="{DA88F8CB-C400-3E4B-8D12-2AB21FD016B3}"/>
              </a:ext>
            </a:extLst>
          </p:cNvPr>
          <p:cNvPicPr>
            <a:picLocks noChangeAspect="1"/>
          </p:cNvPicPr>
          <p:nvPr/>
        </p:nvPicPr>
        <p:blipFill>
          <a:blip r:embed="rId2"/>
          <a:stretch>
            <a:fillRect/>
          </a:stretch>
        </p:blipFill>
        <p:spPr>
          <a:xfrm>
            <a:off x="4175167" y="134033"/>
            <a:ext cx="2230582" cy="1787746"/>
          </a:xfrm>
          <a:prstGeom prst="rect">
            <a:avLst/>
          </a:prstGeom>
        </p:spPr>
      </p:pic>
      <p:sp>
        <p:nvSpPr>
          <p:cNvPr id="16" name="Slide Number Placeholder 15">
            <a:extLst>
              <a:ext uri="{FF2B5EF4-FFF2-40B4-BE49-F238E27FC236}">
                <a16:creationId xmlns:a16="http://schemas.microsoft.com/office/drawing/2014/main" id="{FE30B4B8-D6CD-E143-97F6-6F431CC57F49}"/>
              </a:ext>
            </a:extLst>
          </p:cNvPr>
          <p:cNvSpPr>
            <a:spLocks noGrp="1"/>
          </p:cNvSpPr>
          <p:nvPr>
            <p:ph type="sldNum" sz="quarter" idx="12"/>
          </p:nvPr>
        </p:nvSpPr>
        <p:spPr/>
        <p:txBody>
          <a:bodyPr/>
          <a:lstStyle/>
          <a:p>
            <a:fld id="{45224031-3B2A-4E4A-906F-1E674A164800}" type="slidenum">
              <a:rPr lang="en-US" smtClean="0"/>
              <a:t>17</a:t>
            </a:fld>
            <a:endParaRPr lang="en-US"/>
          </a:p>
        </p:txBody>
      </p:sp>
      <p:sp>
        <p:nvSpPr>
          <p:cNvPr id="19" name="Footer Placeholder 18">
            <a:extLst>
              <a:ext uri="{FF2B5EF4-FFF2-40B4-BE49-F238E27FC236}">
                <a16:creationId xmlns:a16="http://schemas.microsoft.com/office/drawing/2014/main" id="{84CA8705-0C12-8B41-9D72-FBEE712C1B46}"/>
              </a:ext>
            </a:extLst>
          </p:cNvPr>
          <p:cNvSpPr>
            <a:spLocks noGrp="1"/>
          </p:cNvSpPr>
          <p:nvPr>
            <p:ph type="ftr" sz="quarter" idx="11"/>
          </p:nvPr>
        </p:nvSpPr>
        <p:spPr/>
        <p:txBody>
          <a:bodyPr/>
          <a:lstStyle/>
          <a:p>
            <a:r>
              <a:rPr lang="en-GB"/>
              <a:t>Teaching Your Kids Programming with Scratch</a:t>
            </a:r>
            <a:endParaRPr lang="en-US"/>
          </a:p>
        </p:txBody>
      </p:sp>
      <p:pic>
        <p:nvPicPr>
          <p:cNvPr id="13" name="Picture 12">
            <a:extLst>
              <a:ext uri="{FF2B5EF4-FFF2-40B4-BE49-F238E27FC236}">
                <a16:creationId xmlns:a16="http://schemas.microsoft.com/office/drawing/2014/main" id="{5A4BB0D0-3BB4-E040-AB2D-6DC8783FC62E}"/>
              </a:ext>
            </a:extLst>
          </p:cNvPr>
          <p:cNvPicPr>
            <a:picLocks noChangeAspect="1"/>
          </p:cNvPicPr>
          <p:nvPr/>
        </p:nvPicPr>
        <p:blipFill>
          <a:blip r:embed="rId3"/>
          <a:stretch>
            <a:fillRect/>
          </a:stretch>
        </p:blipFill>
        <p:spPr>
          <a:xfrm>
            <a:off x="1088323" y="1825624"/>
            <a:ext cx="2161352" cy="1069976"/>
          </a:xfrm>
          <a:prstGeom prst="rect">
            <a:avLst/>
          </a:prstGeom>
        </p:spPr>
      </p:pic>
      <p:pic>
        <p:nvPicPr>
          <p:cNvPr id="14" name="Picture 13">
            <a:extLst>
              <a:ext uri="{FF2B5EF4-FFF2-40B4-BE49-F238E27FC236}">
                <a16:creationId xmlns:a16="http://schemas.microsoft.com/office/drawing/2014/main" id="{4BBB7C8F-5DD6-BC4D-BAFA-A5501214CAFE}"/>
              </a:ext>
            </a:extLst>
          </p:cNvPr>
          <p:cNvPicPr>
            <a:picLocks noChangeAspect="1"/>
          </p:cNvPicPr>
          <p:nvPr/>
        </p:nvPicPr>
        <p:blipFill>
          <a:blip r:embed="rId4"/>
          <a:stretch>
            <a:fillRect/>
          </a:stretch>
        </p:blipFill>
        <p:spPr>
          <a:xfrm>
            <a:off x="8950801" y="1825624"/>
            <a:ext cx="2411466" cy="758445"/>
          </a:xfrm>
          <a:prstGeom prst="rect">
            <a:avLst/>
          </a:prstGeom>
        </p:spPr>
      </p:pic>
      <p:pic>
        <p:nvPicPr>
          <p:cNvPr id="17" name="Picture 16">
            <a:extLst>
              <a:ext uri="{FF2B5EF4-FFF2-40B4-BE49-F238E27FC236}">
                <a16:creationId xmlns:a16="http://schemas.microsoft.com/office/drawing/2014/main" id="{6FBC079E-1378-7C4E-97B2-8523EC305CE0}"/>
              </a:ext>
            </a:extLst>
          </p:cNvPr>
          <p:cNvPicPr>
            <a:picLocks noChangeAspect="1"/>
          </p:cNvPicPr>
          <p:nvPr/>
        </p:nvPicPr>
        <p:blipFill>
          <a:blip r:embed="rId5"/>
          <a:stretch>
            <a:fillRect/>
          </a:stretch>
        </p:blipFill>
        <p:spPr>
          <a:xfrm>
            <a:off x="5578613" y="3775762"/>
            <a:ext cx="3372188" cy="726604"/>
          </a:xfrm>
          <a:prstGeom prst="rect">
            <a:avLst/>
          </a:prstGeom>
        </p:spPr>
      </p:pic>
      <p:pic>
        <p:nvPicPr>
          <p:cNvPr id="18" name="Picture 17">
            <a:extLst>
              <a:ext uri="{FF2B5EF4-FFF2-40B4-BE49-F238E27FC236}">
                <a16:creationId xmlns:a16="http://schemas.microsoft.com/office/drawing/2014/main" id="{2AF97E87-577D-354D-986B-89852D3A2CAE}"/>
              </a:ext>
            </a:extLst>
          </p:cNvPr>
          <p:cNvPicPr>
            <a:picLocks noChangeAspect="1"/>
          </p:cNvPicPr>
          <p:nvPr/>
        </p:nvPicPr>
        <p:blipFill>
          <a:blip r:embed="rId6"/>
          <a:stretch>
            <a:fillRect/>
          </a:stretch>
        </p:blipFill>
        <p:spPr>
          <a:xfrm>
            <a:off x="838199" y="3997924"/>
            <a:ext cx="3881455" cy="2127335"/>
          </a:xfrm>
          <a:prstGeom prst="rect">
            <a:avLst/>
          </a:prstGeom>
        </p:spPr>
      </p:pic>
      <p:pic>
        <p:nvPicPr>
          <p:cNvPr id="10" name="Picture 9">
            <a:extLst>
              <a:ext uri="{FF2B5EF4-FFF2-40B4-BE49-F238E27FC236}">
                <a16:creationId xmlns:a16="http://schemas.microsoft.com/office/drawing/2014/main" id="{A8AC0641-C8FD-8143-9997-F7EAB4471584}"/>
              </a:ext>
            </a:extLst>
          </p:cNvPr>
          <p:cNvPicPr>
            <a:picLocks noChangeAspect="1"/>
          </p:cNvPicPr>
          <p:nvPr/>
        </p:nvPicPr>
        <p:blipFill>
          <a:blip r:embed="rId7"/>
          <a:stretch>
            <a:fillRect/>
          </a:stretch>
        </p:blipFill>
        <p:spPr>
          <a:xfrm>
            <a:off x="838200" y="6356349"/>
            <a:ext cx="361985" cy="366713"/>
          </a:xfrm>
          <a:prstGeom prst="rect">
            <a:avLst/>
          </a:prstGeom>
        </p:spPr>
      </p:pic>
    </p:spTree>
    <p:extLst>
      <p:ext uri="{BB962C8B-B14F-4D97-AF65-F5344CB8AC3E}">
        <p14:creationId xmlns:p14="http://schemas.microsoft.com/office/powerpoint/2010/main" val="2306594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2EA8A6-7E4B-3E44-9FAB-3E767518B332}"/>
              </a:ext>
            </a:extLst>
          </p:cNvPr>
          <p:cNvSpPr>
            <a:spLocks noGrp="1"/>
          </p:cNvSpPr>
          <p:nvPr>
            <p:ph type="title"/>
          </p:nvPr>
        </p:nvSpPr>
        <p:spPr/>
        <p:txBody>
          <a:bodyPr/>
          <a:lstStyle/>
          <a:p>
            <a:r>
              <a:rPr lang="en-US" dirty="0"/>
              <a:t>Making the scenery move</a:t>
            </a:r>
          </a:p>
        </p:txBody>
      </p:sp>
      <p:sp>
        <p:nvSpPr>
          <p:cNvPr id="47" name="Slide Number Placeholder 46">
            <a:extLst>
              <a:ext uri="{FF2B5EF4-FFF2-40B4-BE49-F238E27FC236}">
                <a16:creationId xmlns:a16="http://schemas.microsoft.com/office/drawing/2014/main" id="{436019D5-424E-8F49-ABE2-7402C5E9F945}"/>
              </a:ext>
            </a:extLst>
          </p:cNvPr>
          <p:cNvSpPr>
            <a:spLocks noGrp="1"/>
          </p:cNvSpPr>
          <p:nvPr>
            <p:ph type="sldNum" sz="quarter" idx="12"/>
          </p:nvPr>
        </p:nvSpPr>
        <p:spPr/>
        <p:txBody>
          <a:bodyPr/>
          <a:lstStyle/>
          <a:p>
            <a:fld id="{45224031-3B2A-4E4A-906F-1E674A164800}" type="slidenum">
              <a:rPr lang="en-US" smtClean="0"/>
              <a:t>18</a:t>
            </a:fld>
            <a:endParaRPr lang="en-US" dirty="0"/>
          </a:p>
        </p:txBody>
      </p:sp>
      <p:sp>
        <p:nvSpPr>
          <p:cNvPr id="52" name="Footer Placeholder 51">
            <a:extLst>
              <a:ext uri="{FF2B5EF4-FFF2-40B4-BE49-F238E27FC236}">
                <a16:creationId xmlns:a16="http://schemas.microsoft.com/office/drawing/2014/main" id="{C1FFD626-C171-A640-ABD8-C6F931E4FD5A}"/>
              </a:ext>
            </a:extLst>
          </p:cNvPr>
          <p:cNvSpPr>
            <a:spLocks noGrp="1"/>
          </p:cNvSpPr>
          <p:nvPr>
            <p:ph type="ftr" sz="quarter" idx="11"/>
          </p:nvPr>
        </p:nvSpPr>
        <p:spPr/>
        <p:txBody>
          <a:bodyPr/>
          <a:lstStyle/>
          <a:p>
            <a:r>
              <a:rPr lang="en-GB"/>
              <a:t>Teaching Your Kids Programming with Scratch</a:t>
            </a:r>
            <a:endParaRPr lang="en-US"/>
          </a:p>
        </p:txBody>
      </p:sp>
      <p:pic>
        <p:nvPicPr>
          <p:cNvPr id="23" name="Picture 22">
            <a:extLst>
              <a:ext uri="{FF2B5EF4-FFF2-40B4-BE49-F238E27FC236}">
                <a16:creationId xmlns:a16="http://schemas.microsoft.com/office/drawing/2014/main" id="{26083F5B-0CD8-ED4C-94F0-0FC92B3E4AE3}"/>
              </a:ext>
            </a:extLst>
          </p:cNvPr>
          <p:cNvPicPr>
            <a:picLocks noChangeAspect="1"/>
          </p:cNvPicPr>
          <p:nvPr/>
        </p:nvPicPr>
        <p:blipFill>
          <a:blip r:embed="rId3"/>
          <a:stretch>
            <a:fillRect/>
          </a:stretch>
        </p:blipFill>
        <p:spPr>
          <a:xfrm>
            <a:off x="8581044" y="1749825"/>
            <a:ext cx="2699959" cy="4427138"/>
          </a:xfrm>
          <a:prstGeom prst="rect">
            <a:avLst/>
          </a:prstGeom>
        </p:spPr>
      </p:pic>
      <p:pic>
        <p:nvPicPr>
          <p:cNvPr id="24" name="Picture 23">
            <a:extLst>
              <a:ext uri="{FF2B5EF4-FFF2-40B4-BE49-F238E27FC236}">
                <a16:creationId xmlns:a16="http://schemas.microsoft.com/office/drawing/2014/main" id="{48A82283-E1DF-CD4B-AA42-6C07567CCF9D}"/>
              </a:ext>
            </a:extLst>
          </p:cNvPr>
          <p:cNvPicPr>
            <a:picLocks noChangeAspect="1"/>
          </p:cNvPicPr>
          <p:nvPr/>
        </p:nvPicPr>
        <p:blipFill>
          <a:blip r:embed="rId4"/>
          <a:stretch>
            <a:fillRect/>
          </a:stretch>
        </p:blipFill>
        <p:spPr>
          <a:xfrm>
            <a:off x="1334517" y="3963394"/>
            <a:ext cx="1458522" cy="702251"/>
          </a:xfrm>
          <a:prstGeom prst="rect">
            <a:avLst/>
          </a:prstGeom>
        </p:spPr>
      </p:pic>
      <p:pic>
        <p:nvPicPr>
          <p:cNvPr id="25" name="Picture 24">
            <a:extLst>
              <a:ext uri="{FF2B5EF4-FFF2-40B4-BE49-F238E27FC236}">
                <a16:creationId xmlns:a16="http://schemas.microsoft.com/office/drawing/2014/main" id="{E27A985D-796B-8840-AC30-124741E2C36E}"/>
              </a:ext>
            </a:extLst>
          </p:cNvPr>
          <p:cNvPicPr>
            <a:picLocks noChangeAspect="1"/>
          </p:cNvPicPr>
          <p:nvPr/>
        </p:nvPicPr>
        <p:blipFill>
          <a:blip r:embed="rId5"/>
          <a:stretch>
            <a:fillRect/>
          </a:stretch>
        </p:blipFill>
        <p:spPr>
          <a:xfrm>
            <a:off x="4155569" y="4945464"/>
            <a:ext cx="1940431" cy="702251"/>
          </a:xfrm>
          <a:prstGeom prst="rect">
            <a:avLst/>
          </a:prstGeom>
        </p:spPr>
      </p:pic>
      <p:pic>
        <p:nvPicPr>
          <p:cNvPr id="26" name="Picture 25">
            <a:extLst>
              <a:ext uri="{FF2B5EF4-FFF2-40B4-BE49-F238E27FC236}">
                <a16:creationId xmlns:a16="http://schemas.microsoft.com/office/drawing/2014/main" id="{6EFF3EB7-AA2A-8045-AE7E-782DFC6A5232}"/>
              </a:ext>
            </a:extLst>
          </p:cNvPr>
          <p:cNvPicPr>
            <a:picLocks noChangeAspect="1"/>
          </p:cNvPicPr>
          <p:nvPr/>
        </p:nvPicPr>
        <p:blipFill>
          <a:blip r:embed="rId6"/>
          <a:stretch>
            <a:fillRect/>
          </a:stretch>
        </p:blipFill>
        <p:spPr>
          <a:xfrm>
            <a:off x="4462568" y="2735462"/>
            <a:ext cx="1963522" cy="1387075"/>
          </a:xfrm>
          <a:prstGeom prst="rect">
            <a:avLst/>
          </a:prstGeom>
        </p:spPr>
      </p:pic>
      <p:pic>
        <p:nvPicPr>
          <p:cNvPr id="27" name="Picture 26">
            <a:extLst>
              <a:ext uri="{FF2B5EF4-FFF2-40B4-BE49-F238E27FC236}">
                <a16:creationId xmlns:a16="http://schemas.microsoft.com/office/drawing/2014/main" id="{FD627B2B-0E9A-FF49-8072-519555C3DAE4}"/>
              </a:ext>
            </a:extLst>
          </p:cNvPr>
          <p:cNvPicPr>
            <a:picLocks noChangeAspect="1"/>
          </p:cNvPicPr>
          <p:nvPr/>
        </p:nvPicPr>
        <p:blipFill>
          <a:blip r:embed="rId7"/>
          <a:stretch>
            <a:fillRect/>
          </a:stretch>
        </p:blipFill>
        <p:spPr>
          <a:xfrm>
            <a:off x="838200" y="1825625"/>
            <a:ext cx="1963522" cy="1278991"/>
          </a:xfrm>
          <a:prstGeom prst="rect">
            <a:avLst/>
          </a:prstGeom>
        </p:spPr>
      </p:pic>
      <p:pic>
        <p:nvPicPr>
          <p:cNvPr id="10" name="Picture 9">
            <a:extLst>
              <a:ext uri="{FF2B5EF4-FFF2-40B4-BE49-F238E27FC236}">
                <a16:creationId xmlns:a16="http://schemas.microsoft.com/office/drawing/2014/main" id="{149B711D-A869-E944-A19B-CE5898D7507B}"/>
              </a:ext>
            </a:extLst>
          </p:cNvPr>
          <p:cNvPicPr>
            <a:picLocks noChangeAspect="1"/>
          </p:cNvPicPr>
          <p:nvPr/>
        </p:nvPicPr>
        <p:blipFill>
          <a:blip r:embed="rId8"/>
          <a:stretch>
            <a:fillRect/>
          </a:stretch>
        </p:blipFill>
        <p:spPr>
          <a:xfrm>
            <a:off x="838200" y="6356349"/>
            <a:ext cx="361985" cy="366713"/>
          </a:xfrm>
          <a:prstGeom prst="rect">
            <a:avLst/>
          </a:prstGeom>
        </p:spPr>
      </p:pic>
      <p:sp>
        <p:nvSpPr>
          <p:cNvPr id="3" name="TextBox 2">
            <a:extLst>
              <a:ext uri="{FF2B5EF4-FFF2-40B4-BE49-F238E27FC236}">
                <a16:creationId xmlns:a16="http://schemas.microsoft.com/office/drawing/2014/main" id="{FA6528F3-D7A5-D044-A049-70CDF8662D47}"/>
              </a:ext>
            </a:extLst>
          </p:cNvPr>
          <p:cNvSpPr txBox="1"/>
          <p:nvPr/>
        </p:nvSpPr>
        <p:spPr>
          <a:xfrm>
            <a:off x="3623310" y="2045970"/>
            <a:ext cx="691664" cy="369332"/>
          </a:xfrm>
          <a:prstGeom prst="rect">
            <a:avLst/>
          </a:prstGeom>
          <a:noFill/>
        </p:spPr>
        <p:txBody>
          <a:bodyPr wrap="none" rtlCol="0">
            <a:spAutoFit/>
          </a:bodyPr>
          <a:lstStyle/>
          <a:p>
            <a:r>
              <a:rPr lang="en-US" dirty="0"/>
              <a:t>loops</a:t>
            </a:r>
          </a:p>
        </p:txBody>
      </p:sp>
      <p:cxnSp>
        <p:nvCxnSpPr>
          <p:cNvPr id="5" name="Straight Arrow Connector 4">
            <a:extLst>
              <a:ext uri="{FF2B5EF4-FFF2-40B4-BE49-F238E27FC236}">
                <a16:creationId xmlns:a16="http://schemas.microsoft.com/office/drawing/2014/main" id="{27A09AC0-7B4E-D646-8623-A8C9B9A25C7E}"/>
              </a:ext>
            </a:extLst>
          </p:cNvPr>
          <p:cNvCxnSpPr/>
          <p:nvPr/>
        </p:nvCxnSpPr>
        <p:spPr>
          <a:xfrm flipH="1">
            <a:off x="2801722" y="2228850"/>
            <a:ext cx="70728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8677D24-794C-B348-9E4D-0701FADF2E0E}"/>
              </a:ext>
            </a:extLst>
          </p:cNvPr>
          <p:cNvCxnSpPr>
            <a:cxnSpLocks/>
            <a:stCxn id="3" idx="2"/>
          </p:cNvCxnSpPr>
          <p:nvPr/>
        </p:nvCxnSpPr>
        <p:spPr>
          <a:xfrm>
            <a:off x="3969142" y="2415302"/>
            <a:ext cx="345832" cy="689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20053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1A698-CA34-D44B-AFAC-D7D10EB209FF}"/>
              </a:ext>
            </a:extLst>
          </p:cNvPr>
          <p:cNvSpPr>
            <a:spLocks noGrp="1"/>
          </p:cNvSpPr>
          <p:nvPr>
            <p:ph type="title"/>
          </p:nvPr>
        </p:nvSpPr>
        <p:spPr>
          <a:xfrm>
            <a:off x="838200" y="365125"/>
            <a:ext cx="10515600" cy="1325563"/>
          </a:xfrm>
        </p:spPr>
        <p:txBody>
          <a:bodyPr/>
          <a:lstStyle/>
          <a:p>
            <a:r>
              <a:rPr lang="en-US" dirty="0"/>
              <a:t>Painting the sky </a:t>
            </a:r>
          </a:p>
        </p:txBody>
      </p:sp>
      <p:sp>
        <p:nvSpPr>
          <p:cNvPr id="4" name="Slide Number Placeholder 3">
            <a:extLst>
              <a:ext uri="{FF2B5EF4-FFF2-40B4-BE49-F238E27FC236}">
                <a16:creationId xmlns:a16="http://schemas.microsoft.com/office/drawing/2014/main" id="{8841D861-93F5-AC4B-8481-9F83461297E3}"/>
              </a:ext>
            </a:extLst>
          </p:cNvPr>
          <p:cNvSpPr>
            <a:spLocks noGrp="1"/>
          </p:cNvSpPr>
          <p:nvPr>
            <p:ph type="sldNum" sz="quarter" idx="12"/>
          </p:nvPr>
        </p:nvSpPr>
        <p:spPr>
          <a:xfrm>
            <a:off x="8610600" y="6356350"/>
            <a:ext cx="2743200" cy="365125"/>
          </a:xfrm>
        </p:spPr>
        <p:txBody>
          <a:bodyPr/>
          <a:lstStyle/>
          <a:p>
            <a:fld id="{45224031-3B2A-4E4A-906F-1E674A164800}" type="slidenum">
              <a:rPr lang="en-US" smtClean="0"/>
              <a:t>19</a:t>
            </a:fld>
            <a:endParaRPr lang="en-US"/>
          </a:p>
        </p:txBody>
      </p:sp>
      <p:pic>
        <p:nvPicPr>
          <p:cNvPr id="18" name="Picture 17">
            <a:extLst>
              <a:ext uri="{FF2B5EF4-FFF2-40B4-BE49-F238E27FC236}">
                <a16:creationId xmlns:a16="http://schemas.microsoft.com/office/drawing/2014/main" id="{E32C1319-74D5-2C44-BBFC-74A19E5B7244}"/>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766" b="89844" l="6349" r="92163">
                        <a14:foregroundMark x1="8929" y1="73438" x2="12500" y2="46875"/>
                        <a14:foregroundMark x1="12500" y1="46875" x2="18948" y2="28906"/>
                        <a14:foregroundMark x1="18948" y1="28906" x2="42956" y2="55078"/>
                        <a14:foregroundMark x1="42956" y1="55078" x2="35516" y2="66016"/>
                        <a14:foregroundMark x1="35516" y1="66016" x2="23611" y2="55469"/>
                        <a14:foregroundMark x1="87897" y1="31250" x2="92163" y2="55859"/>
                        <a14:foregroundMark x1="92163" y1="55859" x2="89683" y2="33594"/>
                        <a14:foregroundMark x1="34722" y1="81250" x2="10516" y2="76563"/>
                        <a14:foregroundMark x1="10516" y1="76563" x2="6349" y2="64844"/>
                      </a14:backgroundRemoval>
                    </a14:imgEffect>
                    <a14:imgEffect>
                      <a14:brightnessContrast contrast="-40000"/>
                    </a14:imgEffect>
                  </a14:imgLayer>
                </a14:imgProps>
              </a:ext>
            </a:extLst>
          </a:blip>
          <a:stretch>
            <a:fillRect/>
          </a:stretch>
        </p:blipFill>
        <p:spPr>
          <a:xfrm>
            <a:off x="4648200" y="769143"/>
            <a:ext cx="1917700" cy="487035"/>
          </a:xfrm>
          <a:prstGeom prst="rect">
            <a:avLst/>
          </a:prstGeom>
        </p:spPr>
      </p:pic>
      <p:pic>
        <p:nvPicPr>
          <p:cNvPr id="19" name="Picture 18">
            <a:extLst>
              <a:ext uri="{FF2B5EF4-FFF2-40B4-BE49-F238E27FC236}">
                <a16:creationId xmlns:a16="http://schemas.microsoft.com/office/drawing/2014/main" id="{27540D3A-B341-5A43-AE83-0053DEBB105B}"/>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5903" r="93101">
                        <a14:foregroundMark x1="14438" y1="66923" x2="64154" y2="66923"/>
                        <a14:foregroundMark x1="64154" y1="66923" x2="76743" y2="65641"/>
                        <a14:foregroundMark x1="76743" y1="65641" x2="74609" y2="46923"/>
                        <a14:foregroundMark x1="74609" y1="46923" x2="61522" y2="62308"/>
                        <a14:foregroundMark x1="61522" y1="62308" x2="55121" y2="59231"/>
                        <a14:foregroundMark x1="91963" y1="66923" x2="92248" y2="64359"/>
                        <a14:foregroundMark x1="93243" y1="70000" x2="85135" y2="70000"/>
                        <a14:foregroundMark x1="84424" y1="70513" x2="76458" y2="71538"/>
                        <a14:foregroundMark x1="76458" y1="71026" x2="73755" y2="71538"/>
                        <a14:foregroundMark x1="9602" y1="71538" x2="7468" y2="69487"/>
                        <a14:foregroundMark x1="5903" y1="68974" x2="6188" y2="70513"/>
                        <a14:foregroundMark x1="77027" y1="36667" x2="71764" y2="33590"/>
                        <a14:foregroundMark x1="71764" y1="33077" x2="75747" y2="34103"/>
                        <a14:foregroundMark x1="17568" y1="57692" x2="19844" y2="53077"/>
                        <a14:foregroundMark x1="91394" y1="58974" x2="85989" y2="56667"/>
                        <a14:foregroundMark x1="85989" y1="56667" x2="85135" y2="49487"/>
                        <a14:foregroundMark x1="85846" y1="56667" x2="88976" y2="56410"/>
                        <a14:foregroundMark x1="89474" y1="56667" x2="86486" y2="56154"/>
                        <a14:foregroundMark x1="86700" y1="55897" x2="89900" y2="56923"/>
                        <a14:foregroundMark x1="90469" y1="56667" x2="87624" y2="55897"/>
                        <a14:foregroundMark x1="73329" y1="33846" x2="77738" y2="34103"/>
                        <a14:foregroundMark x1="77383" y1="33846" x2="73826" y2="33590"/>
                        <a14:foregroundMark x1="71408" y1="34615" x2="76956" y2="34103"/>
                        <a14:foregroundMark x1="76956" y1="34103" x2="73329" y2="33846"/>
                        <a14:foregroundMark x1="72191" y1="34615" x2="77667" y2="34872"/>
                        <a14:foregroundMark x1="77667" y1="34872" x2="77667" y2="34359"/>
                        <a14:foregroundMark x1="77738" y1="34103" x2="73400" y2="32564"/>
                        <a14:foregroundMark x1="75036" y1="33077" x2="80441" y2="36154"/>
                        <a14:foregroundMark x1="80441" y1="36154" x2="84851" y2="46410"/>
                      </a14:backgroundRemoval>
                    </a14:imgEffect>
                    <a14:imgEffect>
                      <a14:brightnessContrast contrast="-40000"/>
                    </a14:imgEffect>
                  </a14:imgLayer>
                </a14:imgProps>
              </a:ext>
            </a:extLst>
          </a:blip>
          <a:stretch>
            <a:fillRect/>
          </a:stretch>
        </p:blipFill>
        <p:spPr>
          <a:xfrm>
            <a:off x="8098282" y="1168122"/>
            <a:ext cx="1883918" cy="522566"/>
          </a:xfrm>
          <a:prstGeom prst="rect">
            <a:avLst/>
          </a:prstGeom>
        </p:spPr>
      </p:pic>
      <p:pic>
        <p:nvPicPr>
          <p:cNvPr id="20" name="Picture 19">
            <a:extLst>
              <a:ext uri="{FF2B5EF4-FFF2-40B4-BE49-F238E27FC236}">
                <a16:creationId xmlns:a16="http://schemas.microsoft.com/office/drawing/2014/main" id="{E5D8E33D-75FB-5F46-B34F-9E1F8F607460}"/>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9794" b="89691" l="6222" r="93328">
                        <a14:foregroundMark x1="11619" y1="70103" x2="6222" y2="56186"/>
                        <a14:foregroundMark x1="6222" y1="56186" x2="12294" y2="54124"/>
                        <a14:foregroundMark x1="12294" y1="54124" x2="20765" y2="59794"/>
                        <a14:foregroundMark x1="26462" y1="51546" x2="30960" y2="23711"/>
                        <a14:foregroundMark x1="30960" y1="23711" x2="36507" y2="15979"/>
                        <a14:foregroundMark x1="36507" y1="15979" x2="46027" y2="22680"/>
                        <a14:foregroundMark x1="30435" y1="23196" x2="26462" y2="43814"/>
                        <a14:foregroundMark x1="26462" y1="50515" x2="31034" y2="23196"/>
                        <a14:foregroundMark x1="31034" y1="23196" x2="37781" y2="19588"/>
                        <a14:foregroundMark x1="37781" y1="19588" x2="49625" y2="29897"/>
                        <a14:foregroundMark x1="49625" y1="29897" x2="56447" y2="51546"/>
                        <a14:foregroundMark x1="49625" y1="29897" x2="61844" y2="47423"/>
                        <a14:foregroundMark x1="61844" y1="47423" x2="68291" y2="39175"/>
                        <a14:foregroundMark x1="68291" y1="39175" x2="74213" y2="39691"/>
                        <a14:foregroundMark x1="74213" y1="39691" x2="74663" y2="41237"/>
                        <a14:foregroundMark x1="73538" y1="43814" x2="86657" y2="51546"/>
                        <a14:foregroundMark x1="86657" y1="51546" x2="88531" y2="50515"/>
                        <a14:foregroundMark x1="91304" y1="53608" x2="93328" y2="53093"/>
                        <a14:foregroundMark x1="28036" y1="27835" x2="25937" y2="41237"/>
                        <a14:foregroundMark x1="74063" y1="69588" x2="85682" y2="67010"/>
                        <a14:foregroundMark x1="85682" y1="67010" x2="88231" y2="67010"/>
                        <a14:foregroundMark x1="79985" y1="70103" x2="82759" y2="67526"/>
                      </a14:backgroundRemoval>
                    </a14:imgEffect>
                    <a14:imgEffect>
                      <a14:brightnessContrast contrast="-40000"/>
                    </a14:imgEffect>
                  </a14:imgLayer>
                </a14:imgProps>
              </a:ext>
            </a:extLst>
          </a:blip>
          <a:stretch>
            <a:fillRect/>
          </a:stretch>
        </p:blipFill>
        <p:spPr>
          <a:xfrm>
            <a:off x="7001906" y="859062"/>
            <a:ext cx="2125185" cy="309060"/>
          </a:xfrm>
          <a:prstGeom prst="rect">
            <a:avLst/>
          </a:prstGeom>
        </p:spPr>
      </p:pic>
      <p:pic>
        <p:nvPicPr>
          <p:cNvPr id="21" name="Picture 20">
            <a:extLst>
              <a:ext uri="{FF2B5EF4-FFF2-40B4-BE49-F238E27FC236}">
                <a16:creationId xmlns:a16="http://schemas.microsoft.com/office/drawing/2014/main" id="{14498F65-4ECB-2D4C-81F5-8383EB46DF39}"/>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9551" b="89888" l="8795" r="93241">
                        <a14:foregroundMark x1="9283" y1="58427" x2="10179" y2="37079"/>
                        <a14:foregroundMark x1="10179" y1="37079" x2="10423" y2="44382"/>
                        <a14:foregroundMark x1="10423" y1="44382" x2="8876" y2="37921"/>
                        <a14:foregroundMark x1="53013" y1="56180" x2="59609" y2="55618"/>
                        <a14:foregroundMark x1="59609" y1="55618" x2="65879" y2="44944"/>
                        <a14:foregroundMark x1="65879" y1="44944" x2="72231" y2="48034"/>
                        <a14:foregroundMark x1="72231" y1="48034" x2="85831" y2="34831"/>
                        <a14:foregroundMark x1="90961" y1="53652" x2="93241" y2="41854"/>
                        <a14:foregroundMark x1="53339" y1="52809" x2="65147" y2="38483"/>
                        <a14:foregroundMark x1="65147" y1="38483" x2="69137" y2="38483"/>
                        <a14:foregroundMark x1="69870" y1="37640" x2="66938" y2="36517"/>
                      </a14:backgroundRemoval>
                    </a14:imgEffect>
                    <a14:imgEffect>
                      <a14:brightnessContrast contrast="-40000"/>
                    </a14:imgEffect>
                  </a14:imgLayer>
                </a14:imgProps>
              </a:ext>
            </a:extLst>
          </a:blip>
          <a:stretch>
            <a:fillRect/>
          </a:stretch>
        </p:blipFill>
        <p:spPr>
          <a:xfrm>
            <a:off x="5807996" y="1265640"/>
            <a:ext cx="1917701" cy="555946"/>
          </a:xfrm>
          <a:prstGeom prst="rect">
            <a:avLst/>
          </a:prstGeom>
        </p:spPr>
      </p:pic>
      <p:sp>
        <p:nvSpPr>
          <p:cNvPr id="26" name="Footer Placeholder 25">
            <a:extLst>
              <a:ext uri="{FF2B5EF4-FFF2-40B4-BE49-F238E27FC236}">
                <a16:creationId xmlns:a16="http://schemas.microsoft.com/office/drawing/2014/main" id="{AE23E102-4B09-1A41-8BA8-49D7B9EE49AC}"/>
              </a:ext>
            </a:extLst>
          </p:cNvPr>
          <p:cNvSpPr>
            <a:spLocks noGrp="1"/>
          </p:cNvSpPr>
          <p:nvPr>
            <p:ph type="ftr" sz="quarter" idx="11"/>
          </p:nvPr>
        </p:nvSpPr>
        <p:spPr/>
        <p:txBody>
          <a:bodyPr/>
          <a:lstStyle/>
          <a:p>
            <a:r>
              <a:rPr lang="en-GB"/>
              <a:t>Teaching Your Kids Programming with Scratch</a:t>
            </a:r>
            <a:endParaRPr lang="en-US"/>
          </a:p>
        </p:txBody>
      </p:sp>
      <p:pic>
        <p:nvPicPr>
          <p:cNvPr id="3" name="Picture 2">
            <a:extLst>
              <a:ext uri="{FF2B5EF4-FFF2-40B4-BE49-F238E27FC236}">
                <a16:creationId xmlns:a16="http://schemas.microsoft.com/office/drawing/2014/main" id="{B9D0D75E-C221-014A-AC49-35FB5AF8E785}"/>
              </a:ext>
            </a:extLst>
          </p:cNvPr>
          <p:cNvPicPr>
            <a:picLocks noChangeAspect="1"/>
          </p:cNvPicPr>
          <p:nvPr/>
        </p:nvPicPr>
        <p:blipFill rotWithShape="1">
          <a:blip r:embed="rId10">
            <a:extLst>
              <a:ext uri="{BEBA8EAE-BF5A-486C-A8C5-ECC9F3942E4B}">
                <a14:imgProps xmlns:a14="http://schemas.microsoft.com/office/drawing/2010/main">
                  <a14:imgLayer r:embed="rId11">
                    <a14:imgEffect>
                      <a14:backgroundRemoval t="8333" b="90741" l="5848" r="89474">
                        <a14:foregroundMark x1="11111" y1="59259" x2="6140" y2="39815"/>
                        <a14:foregroundMark x1="13743" y1="46296" x2="46491" y2="50926"/>
                        <a14:foregroundMark x1="47076" y1="50000" x2="81871" y2="50926"/>
                        <a14:foregroundMark x1="88889" y1="56481" x2="89474" y2="40741"/>
                        <a14:foregroundMark x1="69591" y1="50000" x2="58480" y2="56481"/>
                        <a14:foregroundMark x1="13433" y1="90310" x2="13630" y2="90358"/>
                        <a14:backgroundMark x1="13743" y1="99074" x2="9649" y2="93519"/>
                        <a14:backgroundMark x1="92690" y1="64815" x2="92690" y2="28704"/>
                        <a14:backgroundMark x1="13158" y1="97222" x2="14327" y2="95370"/>
                        <a14:backgroundMark x1="14327" y1="94444" x2="11696" y2="95370"/>
                        <a14:backgroundMark x1="16374" y1="96296" x2="14327" y2="94444"/>
                      </a14:backgroundRemoval>
                    </a14:imgEffect>
                  </a14:imgLayer>
                </a14:imgProps>
              </a:ext>
            </a:extLst>
          </a:blip>
          <a:srcRect l="1740" t="15320" r="7337" b="6419"/>
          <a:stretch/>
        </p:blipFill>
        <p:spPr>
          <a:xfrm>
            <a:off x="1870755" y="2919124"/>
            <a:ext cx="2708716" cy="736263"/>
          </a:xfrm>
          <a:prstGeom prst="rect">
            <a:avLst/>
          </a:prstGeom>
        </p:spPr>
      </p:pic>
      <p:pic>
        <p:nvPicPr>
          <p:cNvPr id="14" name="Picture 13">
            <a:extLst>
              <a:ext uri="{FF2B5EF4-FFF2-40B4-BE49-F238E27FC236}">
                <a16:creationId xmlns:a16="http://schemas.microsoft.com/office/drawing/2014/main" id="{4F418A6E-6E68-5148-984A-51BD7DBBCFA8}"/>
              </a:ext>
            </a:extLst>
          </p:cNvPr>
          <p:cNvPicPr/>
          <p:nvPr/>
        </p:nvPicPr>
        <p:blipFill rotWithShape="1">
          <a:blip r:embed="rId12" cstate="print">
            <a:extLst>
              <a:ext uri="{28A0092B-C50C-407E-A947-70E740481C1C}">
                <a14:useLocalDpi xmlns:a14="http://schemas.microsoft.com/office/drawing/2010/main" val="0"/>
              </a:ext>
            </a:extLst>
          </a:blip>
          <a:srcRect b="3928"/>
          <a:stretch/>
        </p:blipFill>
        <p:spPr bwMode="auto">
          <a:xfrm>
            <a:off x="6460588" y="1860207"/>
            <a:ext cx="2530218" cy="4365245"/>
          </a:xfrm>
          <a:prstGeom prst="rect">
            <a:avLst/>
          </a:prstGeom>
          <a:ln>
            <a:noFill/>
          </a:ln>
          <a:extLst>
            <a:ext uri="{53640926-AAD7-44D8-BBD7-CCE9431645EC}">
              <a14:shadowObscured xmlns:a14="http://schemas.microsoft.com/office/drawing/2010/main"/>
            </a:ext>
          </a:extLst>
        </p:spPr>
      </p:pic>
      <p:pic>
        <p:nvPicPr>
          <p:cNvPr id="11" name="Picture 10">
            <a:extLst>
              <a:ext uri="{FF2B5EF4-FFF2-40B4-BE49-F238E27FC236}">
                <a16:creationId xmlns:a16="http://schemas.microsoft.com/office/drawing/2014/main" id="{6F00BAAF-8B13-0C4C-8649-CD55E65C6CA6}"/>
              </a:ext>
            </a:extLst>
          </p:cNvPr>
          <p:cNvPicPr>
            <a:picLocks noChangeAspect="1"/>
          </p:cNvPicPr>
          <p:nvPr/>
        </p:nvPicPr>
        <p:blipFill>
          <a:blip r:embed="rId13"/>
          <a:stretch>
            <a:fillRect/>
          </a:stretch>
        </p:blipFill>
        <p:spPr>
          <a:xfrm>
            <a:off x="838200" y="6356349"/>
            <a:ext cx="361985" cy="366713"/>
          </a:xfrm>
          <a:prstGeom prst="rect">
            <a:avLst/>
          </a:prstGeom>
        </p:spPr>
      </p:pic>
    </p:spTree>
    <p:extLst>
      <p:ext uri="{BB962C8B-B14F-4D97-AF65-F5344CB8AC3E}">
        <p14:creationId xmlns:p14="http://schemas.microsoft.com/office/powerpoint/2010/main" val="4457204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D86F7-64EF-E240-BA56-03FAFFAC06B4}"/>
              </a:ext>
            </a:extLst>
          </p:cNvPr>
          <p:cNvSpPr>
            <a:spLocks noGrp="1"/>
          </p:cNvSpPr>
          <p:nvPr>
            <p:ph type="title"/>
          </p:nvPr>
        </p:nvSpPr>
        <p:spPr/>
        <p:txBody>
          <a:bodyPr/>
          <a:lstStyle/>
          <a:p>
            <a:r>
              <a:rPr lang="en-US" dirty="0"/>
              <a:t>About me</a:t>
            </a:r>
          </a:p>
        </p:txBody>
      </p:sp>
      <p:sp>
        <p:nvSpPr>
          <p:cNvPr id="3" name="Content Placeholder 2">
            <a:extLst>
              <a:ext uri="{FF2B5EF4-FFF2-40B4-BE49-F238E27FC236}">
                <a16:creationId xmlns:a16="http://schemas.microsoft.com/office/drawing/2014/main" id="{B426565C-366F-3342-AAA8-9CDB3F9F5727}"/>
              </a:ext>
            </a:extLst>
          </p:cNvPr>
          <p:cNvSpPr>
            <a:spLocks noGrp="1"/>
          </p:cNvSpPr>
          <p:nvPr>
            <p:ph idx="1"/>
          </p:nvPr>
        </p:nvSpPr>
        <p:spPr/>
        <p:txBody>
          <a:bodyPr/>
          <a:lstStyle/>
          <a:p>
            <a:r>
              <a:rPr lang="en-US" dirty="0"/>
              <a:t>Ana </a:t>
            </a:r>
            <a:r>
              <a:rPr lang="en-US" dirty="0" err="1"/>
              <a:t>Jalba</a:t>
            </a:r>
            <a:endParaRPr lang="en-US" dirty="0"/>
          </a:p>
          <a:p>
            <a:r>
              <a:rPr lang="en-US" dirty="0"/>
              <a:t>Associate Software Engineer</a:t>
            </a:r>
          </a:p>
          <a:p>
            <a:r>
              <a:rPr lang="en-US" dirty="0"/>
              <a:t>BDP – </a:t>
            </a:r>
            <a:r>
              <a:rPr lang="en-US" dirty="0" err="1"/>
              <a:t>Hotels.com</a:t>
            </a:r>
            <a:endParaRPr lang="en-US" dirty="0"/>
          </a:p>
          <a:p>
            <a:r>
              <a:rPr lang="en-US" dirty="0"/>
              <a:t>Computer Science – King’s College London</a:t>
            </a:r>
          </a:p>
        </p:txBody>
      </p:sp>
      <p:sp>
        <p:nvSpPr>
          <p:cNvPr id="4" name="Footer Placeholder 3">
            <a:extLst>
              <a:ext uri="{FF2B5EF4-FFF2-40B4-BE49-F238E27FC236}">
                <a16:creationId xmlns:a16="http://schemas.microsoft.com/office/drawing/2014/main" id="{52523C93-769B-7C42-B757-AD34A18D02BD}"/>
              </a:ext>
            </a:extLst>
          </p:cNvPr>
          <p:cNvSpPr>
            <a:spLocks noGrp="1"/>
          </p:cNvSpPr>
          <p:nvPr>
            <p:ph type="ftr" sz="quarter" idx="11"/>
          </p:nvPr>
        </p:nvSpPr>
        <p:spPr/>
        <p:txBody>
          <a:bodyPr/>
          <a:lstStyle/>
          <a:p>
            <a:r>
              <a:rPr lang="en-GB" dirty="0"/>
              <a:t>Teaching Your Kids Programming with Scratch</a:t>
            </a:r>
            <a:endParaRPr lang="en-US" dirty="0"/>
          </a:p>
        </p:txBody>
      </p:sp>
      <p:sp>
        <p:nvSpPr>
          <p:cNvPr id="5" name="Slide Number Placeholder 4">
            <a:extLst>
              <a:ext uri="{FF2B5EF4-FFF2-40B4-BE49-F238E27FC236}">
                <a16:creationId xmlns:a16="http://schemas.microsoft.com/office/drawing/2014/main" id="{5D90367E-EE66-F34E-A487-057328ABDA98}"/>
              </a:ext>
            </a:extLst>
          </p:cNvPr>
          <p:cNvSpPr>
            <a:spLocks noGrp="1"/>
          </p:cNvSpPr>
          <p:nvPr>
            <p:ph type="sldNum" sz="quarter" idx="12"/>
          </p:nvPr>
        </p:nvSpPr>
        <p:spPr/>
        <p:txBody>
          <a:bodyPr/>
          <a:lstStyle/>
          <a:p>
            <a:fld id="{45224031-3B2A-4E4A-906F-1E674A164800}" type="slidenum">
              <a:rPr lang="en-US" smtClean="0"/>
              <a:t>2</a:t>
            </a:fld>
            <a:endParaRPr lang="en-US"/>
          </a:p>
        </p:txBody>
      </p:sp>
      <p:pic>
        <p:nvPicPr>
          <p:cNvPr id="7" name="Picture 6">
            <a:extLst>
              <a:ext uri="{FF2B5EF4-FFF2-40B4-BE49-F238E27FC236}">
                <a16:creationId xmlns:a16="http://schemas.microsoft.com/office/drawing/2014/main" id="{67D51B9B-E2B1-8D42-A477-F85321E15AFC}"/>
              </a:ext>
            </a:extLst>
          </p:cNvPr>
          <p:cNvPicPr>
            <a:picLocks noChangeAspect="1"/>
          </p:cNvPicPr>
          <p:nvPr/>
        </p:nvPicPr>
        <p:blipFill>
          <a:blip r:embed="rId2"/>
          <a:stretch>
            <a:fillRect/>
          </a:stretch>
        </p:blipFill>
        <p:spPr>
          <a:xfrm>
            <a:off x="838200" y="6356349"/>
            <a:ext cx="361985" cy="366713"/>
          </a:xfrm>
          <a:prstGeom prst="rect">
            <a:avLst/>
          </a:prstGeom>
        </p:spPr>
      </p:pic>
    </p:spTree>
    <p:extLst>
      <p:ext uri="{BB962C8B-B14F-4D97-AF65-F5344CB8AC3E}">
        <p14:creationId xmlns:p14="http://schemas.microsoft.com/office/powerpoint/2010/main" val="29307566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912D0-D96E-8E44-BD0F-A4CC38C859C5}"/>
              </a:ext>
            </a:extLst>
          </p:cNvPr>
          <p:cNvSpPr>
            <a:spLocks noGrp="1"/>
          </p:cNvSpPr>
          <p:nvPr>
            <p:ph type="title"/>
          </p:nvPr>
        </p:nvSpPr>
        <p:spPr/>
        <p:txBody>
          <a:bodyPr/>
          <a:lstStyle/>
          <a:p>
            <a:r>
              <a:rPr lang="en-US" dirty="0"/>
              <a:t>Next time</a:t>
            </a:r>
          </a:p>
        </p:txBody>
      </p:sp>
      <p:sp>
        <p:nvSpPr>
          <p:cNvPr id="3" name="Content Placeholder 2">
            <a:extLst>
              <a:ext uri="{FF2B5EF4-FFF2-40B4-BE49-F238E27FC236}">
                <a16:creationId xmlns:a16="http://schemas.microsoft.com/office/drawing/2014/main" id="{F387B082-E394-2740-A839-5230D56599DE}"/>
              </a:ext>
            </a:extLst>
          </p:cNvPr>
          <p:cNvSpPr>
            <a:spLocks noGrp="1"/>
          </p:cNvSpPr>
          <p:nvPr>
            <p:ph idx="1"/>
          </p:nvPr>
        </p:nvSpPr>
        <p:spPr/>
        <p:txBody>
          <a:bodyPr/>
          <a:lstStyle/>
          <a:p>
            <a:r>
              <a:rPr lang="en-US" dirty="0"/>
              <a:t>Making a game in Scratch</a:t>
            </a:r>
          </a:p>
        </p:txBody>
      </p:sp>
      <p:sp>
        <p:nvSpPr>
          <p:cNvPr id="4" name="Footer Placeholder 3">
            <a:extLst>
              <a:ext uri="{FF2B5EF4-FFF2-40B4-BE49-F238E27FC236}">
                <a16:creationId xmlns:a16="http://schemas.microsoft.com/office/drawing/2014/main" id="{83A6EA50-DD1C-0946-A9CE-E0607D932305}"/>
              </a:ext>
            </a:extLst>
          </p:cNvPr>
          <p:cNvSpPr>
            <a:spLocks noGrp="1"/>
          </p:cNvSpPr>
          <p:nvPr>
            <p:ph type="ftr" sz="quarter" idx="11"/>
          </p:nvPr>
        </p:nvSpPr>
        <p:spPr/>
        <p:txBody>
          <a:bodyPr/>
          <a:lstStyle/>
          <a:p>
            <a:r>
              <a:rPr lang="en-GB"/>
              <a:t>Teaching Your Kids Programming with Scratch</a:t>
            </a:r>
            <a:endParaRPr lang="en-US"/>
          </a:p>
        </p:txBody>
      </p:sp>
      <p:sp>
        <p:nvSpPr>
          <p:cNvPr id="5" name="Slide Number Placeholder 4">
            <a:extLst>
              <a:ext uri="{FF2B5EF4-FFF2-40B4-BE49-F238E27FC236}">
                <a16:creationId xmlns:a16="http://schemas.microsoft.com/office/drawing/2014/main" id="{0A253ECC-7FC9-FF41-9348-F52CDAD1E43F}"/>
              </a:ext>
            </a:extLst>
          </p:cNvPr>
          <p:cNvSpPr>
            <a:spLocks noGrp="1"/>
          </p:cNvSpPr>
          <p:nvPr>
            <p:ph type="sldNum" sz="quarter" idx="12"/>
          </p:nvPr>
        </p:nvSpPr>
        <p:spPr/>
        <p:txBody>
          <a:bodyPr/>
          <a:lstStyle/>
          <a:p>
            <a:fld id="{45224031-3B2A-4E4A-906F-1E674A164800}" type="slidenum">
              <a:rPr lang="en-US" smtClean="0"/>
              <a:t>20</a:t>
            </a:fld>
            <a:endParaRPr lang="en-US"/>
          </a:p>
        </p:txBody>
      </p:sp>
      <p:pic>
        <p:nvPicPr>
          <p:cNvPr id="6" name="Picture 5">
            <a:extLst>
              <a:ext uri="{FF2B5EF4-FFF2-40B4-BE49-F238E27FC236}">
                <a16:creationId xmlns:a16="http://schemas.microsoft.com/office/drawing/2014/main" id="{10E9DF9D-BF47-D34C-9E86-D6038BFF9FEF}"/>
              </a:ext>
            </a:extLst>
          </p:cNvPr>
          <p:cNvPicPr>
            <a:picLocks noChangeAspect="1"/>
          </p:cNvPicPr>
          <p:nvPr/>
        </p:nvPicPr>
        <p:blipFill>
          <a:blip r:embed="rId2"/>
          <a:stretch>
            <a:fillRect/>
          </a:stretch>
        </p:blipFill>
        <p:spPr>
          <a:xfrm>
            <a:off x="838200" y="6356349"/>
            <a:ext cx="361985" cy="366713"/>
          </a:xfrm>
          <a:prstGeom prst="rect">
            <a:avLst/>
          </a:prstGeom>
        </p:spPr>
      </p:pic>
    </p:spTree>
    <p:extLst>
      <p:ext uri="{BB962C8B-B14F-4D97-AF65-F5344CB8AC3E}">
        <p14:creationId xmlns:p14="http://schemas.microsoft.com/office/powerpoint/2010/main" val="39911082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E8CDF-7DBA-6B41-8082-EB6C94686145}"/>
              </a:ext>
            </a:extLst>
          </p:cNvPr>
          <p:cNvSpPr>
            <a:spLocks noGrp="1"/>
          </p:cNvSpPr>
          <p:nvPr>
            <p:ph type="title"/>
          </p:nvPr>
        </p:nvSpPr>
        <p:spPr/>
        <p:txBody>
          <a:bodyPr/>
          <a:lstStyle/>
          <a:p>
            <a:r>
              <a:rPr lang="en-US" dirty="0"/>
              <a:t>About you</a:t>
            </a:r>
          </a:p>
        </p:txBody>
      </p:sp>
      <p:sp>
        <p:nvSpPr>
          <p:cNvPr id="3" name="Content Placeholder 2">
            <a:extLst>
              <a:ext uri="{FF2B5EF4-FFF2-40B4-BE49-F238E27FC236}">
                <a16:creationId xmlns:a16="http://schemas.microsoft.com/office/drawing/2014/main" id="{0E32534D-C60C-3F45-B63B-0D737DA0B8BC}"/>
              </a:ext>
            </a:extLst>
          </p:cNvPr>
          <p:cNvSpPr>
            <a:spLocks noGrp="1"/>
          </p:cNvSpPr>
          <p:nvPr>
            <p:ph idx="1"/>
          </p:nvPr>
        </p:nvSpPr>
        <p:spPr/>
        <p:txBody>
          <a:bodyPr/>
          <a:lstStyle/>
          <a:p>
            <a:r>
              <a:rPr lang="en-US" dirty="0"/>
              <a:t>Name</a:t>
            </a:r>
          </a:p>
          <a:p>
            <a:r>
              <a:rPr lang="en-US" dirty="0"/>
              <a:t>Role</a:t>
            </a:r>
          </a:p>
          <a:p>
            <a:r>
              <a:rPr lang="en-US" dirty="0"/>
              <a:t>Why you chose to do this (short) course</a:t>
            </a:r>
          </a:p>
        </p:txBody>
      </p:sp>
      <p:sp>
        <p:nvSpPr>
          <p:cNvPr id="4" name="Footer Placeholder 3">
            <a:extLst>
              <a:ext uri="{FF2B5EF4-FFF2-40B4-BE49-F238E27FC236}">
                <a16:creationId xmlns:a16="http://schemas.microsoft.com/office/drawing/2014/main" id="{A6EB45DC-D3B7-884C-8D62-DFD94AE6B9C5}"/>
              </a:ext>
            </a:extLst>
          </p:cNvPr>
          <p:cNvSpPr>
            <a:spLocks noGrp="1"/>
          </p:cNvSpPr>
          <p:nvPr>
            <p:ph type="ftr" sz="quarter" idx="11"/>
          </p:nvPr>
        </p:nvSpPr>
        <p:spPr/>
        <p:txBody>
          <a:bodyPr/>
          <a:lstStyle/>
          <a:p>
            <a:r>
              <a:rPr lang="en-GB"/>
              <a:t>Teaching Your Kids Programming with Scratch</a:t>
            </a:r>
            <a:endParaRPr lang="en-US"/>
          </a:p>
        </p:txBody>
      </p:sp>
      <p:sp>
        <p:nvSpPr>
          <p:cNvPr id="5" name="Slide Number Placeholder 4">
            <a:extLst>
              <a:ext uri="{FF2B5EF4-FFF2-40B4-BE49-F238E27FC236}">
                <a16:creationId xmlns:a16="http://schemas.microsoft.com/office/drawing/2014/main" id="{0E55E419-E272-1347-B695-3F85C90E77EE}"/>
              </a:ext>
            </a:extLst>
          </p:cNvPr>
          <p:cNvSpPr>
            <a:spLocks noGrp="1"/>
          </p:cNvSpPr>
          <p:nvPr>
            <p:ph type="sldNum" sz="quarter" idx="12"/>
          </p:nvPr>
        </p:nvSpPr>
        <p:spPr/>
        <p:txBody>
          <a:bodyPr/>
          <a:lstStyle/>
          <a:p>
            <a:fld id="{45224031-3B2A-4E4A-906F-1E674A164800}" type="slidenum">
              <a:rPr lang="en-US" smtClean="0"/>
              <a:t>3</a:t>
            </a:fld>
            <a:endParaRPr lang="en-US"/>
          </a:p>
        </p:txBody>
      </p:sp>
      <p:pic>
        <p:nvPicPr>
          <p:cNvPr id="6" name="Picture 5">
            <a:extLst>
              <a:ext uri="{FF2B5EF4-FFF2-40B4-BE49-F238E27FC236}">
                <a16:creationId xmlns:a16="http://schemas.microsoft.com/office/drawing/2014/main" id="{3EC9AF02-9B8D-2C4D-93ED-C6D417373505}"/>
              </a:ext>
            </a:extLst>
          </p:cNvPr>
          <p:cNvPicPr>
            <a:picLocks noChangeAspect="1"/>
          </p:cNvPicPr>
          <p:nvPr/>
        </p:nvPicPr>
        <p:blipFill>
          <a:blip r:embed="rId2"/>
          <a:stretch>
            <a:fillRect/>
          </a:stretch>
        </p:blipFill>
        <p:spPr>
          <a:xfrm>
            <a:off x="838200" y="6356349"/>
            <a:ext cx="361985" cy="366713"/>
          </a:xfrm>
          <a:prstGeom prst="rect">
            <a:avLst/>
          </a:prstGeom>
        </p:spPr>
      </p:pic>
    </p:spTree>
    <p:extLst>
      <p:ext uri="{BB962C8B-B14F-4D97-AF65-F5344CB8AC3E}">
        <p14:creationId xmlns:p14="http://schemas.microsoft.com/office/powerpoint/2010/main" val="21287698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F29CF-F79F-094F-B454-C239CAEF1122}"/>
              </a:ext>
            </a:extLst>
          </p:cNvPr>
          <p:cNvSpPr>
            <a:spLocks noGrp="1"/>
          </p:cNvSpPr>
          <p:nvPr>
            <p:ph type="title"/>
          </p:nvPr>
        </p:nvSpPr>
        <p:spPr/>
        <p:txBody>
          <a:bodyPr/>
          <a:lstStyle/>
          <a:p>
            <a:r>
              <a:rPr lang="en-US" dirty="0"/>
              <a:t>Coming up</a:t>
            </a:r>
          </a:p>
        </p:txBody>
      </p:sp>
      <p:sp>
        <p:nvSpPr>
          <p:cNvPr id="3" name="Content Placeholder 2">
            <a:extLst>
              <a:ext uri="{FF2B5EF4-FFF2-40B4-BE49-F238E27FC236}">
                <a16:creationId xmlns:a16="http://schemas.microsoft.com/office/drawing/2014/main" id="{55CB77D9-AFC7-6946-98E2-42FCD1B2D0A6}"/>
              </a:ext>
            </a:extLst>
          </p:cNvPr>
          <p:cNvSpPr>
            <a:spLocks noGrp="1"/>
          </p:cNvSpPr>
          <p:nvPr>
            <p:ph idx="1"/>
          </p:nvPr>
        </p:nvSpPr>
        <p:spPr/>
        <p:txBody>
          <a:bodyPr/>
          <a:lstStyle/>
          <a:p>
            <a:r>
              <a:rPr lang="en-US" dirty="0"/>
              <a:t>Why knowing how to program is important for kids</a:t>
            </a:r>
          </a:p>
          <a:p>
            <a:r>
              <a:rPr lang="en-US" dirty="0"/>
              <a:t>What programming is</a:t>
            </a:r>
          </a:p>
          <a:p>
            <a:r>
              <a:rPr lang="en-US" dirty="0"/>
              <a:t>Code examples</a:t>
            </a:r>
          </a:p>
          <a:p>
            <a:r>
              <a:rPr lang="en-US" dirty="0"/>
              <a:t>What it’s like to be a programmer</a:t>
            </a:r>
          </a:p>
          <a:p>
            <a:r>
              <a:rPr lang="en-US" dirty="0"/>
              <a:t>Introduction to Scratch</a:t>
            </a:r>
          </a:p>
          <a:p>
            <a:r>
              <a:rPr lang="en-US" dirty="0"/>
              <a:t>Making a flying cat</a:t>
            </a:r>
          </a:p>
          <a:p>
            <a:pPr marL="0" indent="0">
              <a:buNone/>
            </a:pPr>
            <a:endParaRPr lang="en-US" dirty="0"/>
          </a:p>
        </p:txBody>
      </p:sp>
      <p:sp>
        <p:nvSpPr>
          <p:cNvPr id="4" name="Slide Number Placeholder 3">
            <a:extLst>
              <a:ext uri="{FF2B5EF4-FFF2-40B4-BE49-F238E27FC236}">
                <a16:creationId xmlns:a16="http://schemas.microsoft.com/office/drawing/2014/main" id="{3C75E37A-466A-3441-9A5C-F0FAC5EE9699}"/>
              </a:ext>
            </a:extLst>
          </p:cNvPr>
          <p:cNvSpPr>
            <a:spLocks noGrp="1"/>
          </p:cNvSpPr>
          <p:nvPr>
            <p:ph type="sldNum" sz="quarter" idx="12"/>
          </p:nvPr>
        </p:nvSpPr>
        <p:spPr/>
        <p:txBody>
          <a:bodyPr/>
          <a:lstStyle/>
          <a:p>
            <a:fld id="{45224031-3B2A-4E4A-906F-1E674A164800}" type="slidenum">
              <a:rPr lang="en-US" smtClean="0"/>
              <a:t>4</a:t>
            </a:fld>
            <a:endParaRPr lang="en-US"/>
          </a:p>
        </p:txBody>
      </p:sp>
      <p:sp>
        <p:nvSpPr>
          <p:cNvPr id="7" name="Footer Placeholder 6">
            <a:extLst>
              <a:ext uri="{FF2B5EF4-FFF2-40B4-BE49-F238E27FC236}">
                <a16:creationId xmlns:a16="http://schemas.microsoft.com/office/drawing/2014/main" id="{4ED5D142-8852-6E4E-827C-3579D78D33A0}"/>
              </a:ext>
            </a:extLst>
          </p:cNvPr>
          <p:cNvSpPr>
            <a:spLocks noGrp="1"/>
          </p:cNvSpPr>
          <p:nvPr>
            <p:ph type="ftr" sz="quarter" idx="11"/>
          </p:nvPr>
        </p:nvSpPr>
        <p:spPr/>
        <p:txBody>
          <a:bodyPr/>
          <a:lstStyle/>
          <a:p>
            <a:r>
              <a:rPr lang="en-GB"/>
              <a:t>Teaching Your Kids Programming with Scratch</a:t>
            </a:r>
            <a:endParaRPr lang="en-US"/>
          </a:p>
        </p:txBody>
      </p:sp>
      <p:pic>
        <p:nvPicPr>
          <p:cNvPr id="6" name="Picture 5">
            <a:extLst>
              <a:ext uri="{FF2B5EF4-FFF2-40B4-BE49-F238E27FC236}">
                <a16:creationId xmlns:a16="http://schemas.microsoft.com/office/drawing/2014/main" id="{A784188B-F4A6-5848-97BA-40D21D608D5E}"/>
              </a:ext>
            </a:extLst>
          </p:cNvPr>
          <p:cNvPicPr>
            <a:picLocks noChangeAspect="1"/>
          </p:cNvPicPr>
          <p:nvPr/>
        </p:nvPicPr>
        <p:blipFill>
          <a:blip r:embed="rId2"/>
          <a:stretch>
            <a:fillRect/>
          </a:stretch>
        </p:blipFill>
        <p:spPr>
          <a:xfrm>
            <a:off x="838200" y="6356349"/>
            <a:ext cx="361985" cy="366713"/>
          </a:xfrm>
          <a:prstGeom prst="rect">
            <a:avLst/>
          </a:prstGeom>
        </p:spPr>
      </p:pic>
    </p:spTree>
    <p:extLst>
      <p:ext uri="{BB962C8B-B14F-4D97-AF65-F5344CB8AC3E}">
        <p14:creationId xmlns:p14="http://schemas.microsoft.com/office/powerpoint/2010/main" val="34649681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DD1C1-79DD-DB46-B8FC-180D2DD18632}"/>
              </a:ext>
            </a:extLst>
          </p:cNvPr>
          <p:cNvSpPr>
            <a:spLocks noGrp="1"/>
          </p:cNvSpPr>
          <p:nvPr>
            <p:ph type="title"/>
          </p:nvPr>
        </p:nvSpPr>
        <p:spPr>
          <a:xfrm>
            <a:off x="838200" y="365125"/>
            <a:ext cx="10515600" cy="1325563"/>
          </a:xfrm>
        </p:spPr>
        <p:txBody>
          <a:bodyPr/>
          <a:lstStyle/>
          <a:p>
            <a:r>
              <a:rPr lang="en-US" dirty="0"/>
              <a:t>Why is this important?</a:t>
            </a:r>
          </a:p>
        </p:txBody>
      </p:sp>
      <p:sp>
        <p:nvSpPr>
          <p:cNvPr id="3" name="Content Placeholder 2">
            <a:extLst>
              <a:ext uri="{FF2B5EF4-FFF2-40B4-BE49-F238E27FC236}">
                <a16:creationId xmlns:a16="http://schemas.microsoft.com/office/drawing/2014/main" id="{1A67268E-1AAA-B64F-AEEC-736CA41B88AB}"/>
              </a:ext>
            </a:extLst>
          </p:cNvPr>
          <p:cNvSpPr>
            <a:spLocks noGrp="1"/>
          </p:cNvSpPr>
          <p:nvPr>
            <p:ph idx="1"/>
          </p:nvPr>
        </p:nvSpPr>
        <p:spPr>
          <a:xfrm>
            <a:off x="838200" y="1825625"/>
            <a:ext cx="10515600" cy="4351338"/>
          </a:xfrm>
        </p:spPr>
        <p:txBody>
          <a:bodyPr/>
          <a:lstStyle/>
          <a:p>
            <a:r>
              <a:rPr lang="en-US" dirty="0"/>
              <a:t>Creativity</a:t>
            </a:r>
          </a:p>
          <a:p>
            <a:r>
              <a:rPr lang="en-US" dirty="0"/>
              <a:t>Confidence</a:t>
            </a:r>
          </a:p>
          <a:p>
            <a:r>
              <a:rPr lang="en-US" dirty="0"/>
              <a:t>Resilience / persistence</a:t>
            </a:r>
          </a:p>
          <a:p>
            <a:r>
              <a:rPr lang="en-US" dirty="0"/>
              <a:t>Communication and collaboration</a:t>
            </a:r>
          </a:p>
          <a:p>
            <a:r>
              <a:rPr lang="en-US" dirty="0"/>
              <a:t>Improve understanding of abstract concepts (like </a:t>
            </a:r>
            <a:r>
              <a:rPr lang="en-US" dirty="0" err="1"/>
              <a:t>Maths</a:t>
            </a:r>
            <a:r>
              <a:rPr lang="en-US" dirty="0"/>
              <a:t>)</a:t>
            </a:r>
          </a:p>
          <a:p>
            <a:r>
              <a:rPr lang="en-US" dirty="0"/>
              <a:t>Opens up many career options</a:t>
            </a:r>
          </a:p>
          <a:p>
            <a:pPr marL="0" indent="0">
              <a:buNone/>
            </a:pPr>
            <a:endParaRPr lang="en-US" dirty="0"/>
          </a:p>
        </p:txBody>
      </p:sp>
      <p:sp>
        <p:nvSpPr>
          <p:cNvPr id="5" name="Slide Number Placeholder 4">
            <a:extLst>
              <a:ext uri="{FF2B5EF4-FFF2-40B4-BE49-F238E27FC236}">
                <a16:creationId xmlns:a16="http://schemas.microsoft.com/office/drawing/2014/main" id="{4EEDDF92-BBAB-B84E-B6F0-3F609EA3170F}"/>
              </a:ext>
            </a:extLst>
          </p:cNvPr>
          <p:cNvSpPr>
            <a:spLocks noGrp="1"/>
          </p:cNvSpPr>
          <p:nvPr>
            <p:ph type="sldNum" sz="quarter" idx="12"/>
          </p:nvPr>
        </p:nvSpPr>
        <p:spPr/>
        <p:txBody>
          <a:bodyPr/>
          <a:lstStyle/>
          <a:p>
            <a:fld id="{45224031-3B2A-4E4A-906F-1E674A164800}" type="slidenum">
              <a:rPr lang="en-US" smtClean="0"/>
              <a:t>5</a:t>
            </a:fld>
            <a:endParaRPr lang="en-US"/>
          </a:p>
        </p:txBody>
      </p:sp>
      <p:sp>
        <p:nvSpPr>
          <p:cNvPr id="8" name="Footer Placeholder 7">
            <a:extLst>
              <a:ext uri="{FF2B5EF4-FFF2-40B4-BE49-F238E27FC236}">
                <a16:creationId xmlns:a16="http://schemas.microsoft.com/office/drawing/2014/main" id="{C4CAB0CA-96EB-2246-A51A-112A829F860C}"/>
              </a:ext>
            </a:extLst>
          </p:cNvPr>
          <p:cNvSpPr>
            <a:spLocks noGrp="1"/>
          </p:cNvSpPr>
          <p:nvPr>
            <p:ph type="ftr" sz="quarter" idx="11"/>
          </p:nvPr>
        </p:nvSpPr>
        <p:spPr/>
        <p:txBody>
          <a:bodyPr/>
          <a:lstStyle/>
          <a:p>
            <a:r>
              <a:rPr lang="en-GB"/>
              <a:t>Teaching Your Kids Programming with Scratch</a:t>
            </a:r>
            <a:endParaRPr lang="en-US"/>
          </a:p>
        </p:txBody>
      </p:sp>
      <p:pic>
        <p:nvPicPr>
          <p:cNvPr id="6" name="Picture 5">
            <a:extLst>
              <a:ext uri="{FF2B5EF4-FFF2-40B4-BE49-F238E27FC236}">
                <a16:creationId xmlns:a16="http://schemas.microsoft.com/office/drawing/2014/main" id="{1A5969AA-CB34-4D4B-9FE7-3ADC73D2EC51}"/>
              </a:ext>
            </a:extLst>
          </p:cNvPr>
          <p:cNvPicPr>
            <a:picLocks noChangeAspect="1"/>
          </p:cNvPicPr>
          <p:nvPr/>
        </p:nvPicPr>
        <p:blipFill>
          <a:blip r:embed="rId3"/>
          <a:stretch>
            <a:fillRect/>
          </a:stretch>
        </p:blipFill>
        <p:spPr>
          <a:xfrm>
            <a:off x="838200" y="6356349"/>
            <a:ext cx="361985" cy="366713"/>
          </a:xfrm>
          <a:prstGeom prst="rect">
            <a:avLst/>
          </a:prstGeom>
        </p:spPr>
      </p:pic>
    </p:spTree>
    <p:extLst>
      <p:ext uri="{BB962C8B-B14F-4D97-AF65-F5344CB8AC3E}">
        <p14:creationId xmlns:p14="http://schemas.microsoft.com/office/powerpoint/2010/main" val="35832545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2E9F5-5E37-6541-ADA6-72F7755EE373}"/>
              </a:ext>
            </a:extLst>
          </p:cNvPr>
          <p:cNvSpPr>
            <a:spLocks noGrp="1"/>
          </p:cNvSpPr>
          <p:nvPr>
            <p:ph type="title"/>
          </p:nvPr>
        </p:nvSpPr>
        <p:spPr/>
        <p:txBody>
          <a:bodyPr/>
          <a:lstStyle/>
          <a:p>
            <a:r>
              <a:rPr lang="en-US" dirty="0"/>
              <a:t>Notes</a:t>
            </a:r>
          </a:p>
        </p:txBody>
      </p:sp>
      <p:sp>
        <p:nvSpPr>
          <p:cNvPr id="3" name="Content Placeholder 2">
            <a:extLst>
              <a:ext uri="{FF2B5EF4-FFF2-40B4-BE49-F238E27FC236}">
                <a16:creationId xmlns:a16="http://schemas.microsoft.com/office/drawing/2014/main" id="{AC0AAA8D-730E-ED4C-9871-59F766666820}"/>
              </a:ext>
            </a:extLst>
          </p:cNvPr>
          <p:cNvSpPr>
            <a:spLocks noGrp="1"/>
          </p:cNvSpPr>
          <p:nvPr>
            <p:ph idx="1"/>
          </p:nvPr>
        </p:nvSpPr>
        <p:spPr/>
        <p:txBody>
          <a:bodyPr>
            <a:normAutofit fontScale="92500" lnSpcReduction="10000"/>
          </a:bodyPr>
          <a:lstStyle/>
          <a:p>
            <a:r>
              <a:rPr lang="en-GB" dirty="0"/>
              <a:t>A lot of topics may not make sense the first time around. So, refrain from negative self-thoughts</a:t>
            </a:r>
          </a:p>
          <a:p>
            <a:r>
              <a:rPr lang="en-GB" dirty="0"/>
              <a:t>No practice = little to no improvement (just like a foreign language)</a:t>
            </a:r>
          </a:p>
          <a:p>
            <a:r>
              <a:rPr lang="en-GB" dirty="0"/>
              <a:t>Need to strike the balance of what you tell the computer to do and what you think you told it to do</a:t>
            </a:r>
          </a:p>
          <a:p>
            <a:r>
              <a:rPr lang="en-GB" dirty="0"/>
              <a:t>It’s important to not give the whole answer away when teaching someone else (hard to do sometimes)</a:t>
            </a:r>
          </a:p>
          <a:p>
            <a:endParaRPr lang="en-GB" dirty="0"/>
          </a:p>
          <a:p>
            <a:endParaRPr lang="en-GB" dirty="0"/>
          </a:p>
          <a:p>
            <a:r>
              <a:rPr lang="en-GB" dirty="0"/>
              <a:t>If at any point you don’t understand something, please </a:t>
            </a:r>
            <a:r>
              <a:rPr lang="en-GB" b="1" dirty="0"/>
              <a:t>stop me and let me know</a:t>
            </a:r>
            <a:endParaRPr lang="en-US" b="1" dirty="0"/>
          </a:p>
        </p:txBody>
      </p:sp>
      <p:sp>
        <p:nvSpPr>
          <p:cNvPr id="4" name="Slide Number Placeholder 3">
            <a:extLst>
              <a:ext uri="{FF2B5EF4-FFF2-40B4-BE49-F238E27FC236}">
                <a16:creationId xmlns:a16="http://schemas.microsoft.com/office/drawing/2014/main" id="{CCA499D2-3C91-7A4F-9538-78D124A3DE9A}"/>
              </a:ext>
            </a:extLst>
          </p:cNvPr>
          <p:cNvSpPr>
            <a:spLocks noGrp="1"/>
          </p:cNvSpPr>
          <p:nvPr>
            <p:ph type="sldNum" sz="quarter" idx="12"/>
          </p:nvPr>
        </p:nvSpPr>
        <p:spPr/>
        <p:txBody>
          <a:bodyPr/>
          <a:lstStyle/>
          <a:p>
            <a:fld id="{45224031-3B2A-4E4A-906F-1E674A164800}" type="slidenum">
              <a:rPr lang="en-US" smtClean="0"/>
              <a:t>6</a:t>
            </a:fld>
            <a:endParaRPr lang="en-US"/>
          </a:p>
        </p:txBody>
      </p:sp>
      <p:sp>
        <p:nvSpPr>
          <p:cNvPr id="8" name="Footer Placeholder 7">
            <a:extLst>
              <a:ext uri="{FF2B5EF4-FFF2-40B4-BE49-F238E27FC236}">
                <a16:creationId xmlns:a16="http://schemas.microsoft.com/office/drawing/2014/main" id="{00A01421-A3B5-8348-B2E9-55C656332B72}"/>
              </a:ext>
            </a:extLst>
          </p:cNvPr>
          <p:cNvSpPr>
            <a:spLocks noGrp="1"/>
          </p:cNvSpPr>
          <p:nvPr>
            <p:ph type="ftr" sz="quarter" idx="11"/>
          </p:nvPr>
        </p:nvSpPr>
        <p:spPr/>
        <p:txBody>
          <a:bodyPr/>
          <a:lstStyle/>
          <a:p>
            <a:r>
              <a:rPr lang="en-GB"/>
              <a:t>Teaching Your Kids Programming with Scratch</a:t>
            </a:r>
            <a:endParaRPr lang="en-US"/>
          </a:p>
        </p:txBody>
      </p:sp>
      <p:pic>
        <p:nvPicPr>
          <p:cNvPr id="6" name="Picture 5">
            <a:extLst>
              <a:ext uri="{FF2B5EF4-FFF2-40B4-BE49-F238E27FC236}">
                <a16:creationId xmlns:a16="http://schemas.microsoft.com/office/drawing/2014/main" id="{CFCDE5FC-D154-804D-B792-E249BA0302C4}"/>
              </a:ext>
            </a:extLst>
          </p:cNvPr>
          <p:cNvPicPr>
            <a:picLocks noChangeAspect="1"/>
          </p:cNvPicPr>
          <p:nvPr/>
        </p:nvPicPr>
        <p:blipFill>
          <a:blip r:embed="rId2"/>
          <a:stretch>
            <a:fillRect/>
          </a:stretch>
        </p:blipFill>
        <p:spPr>
          <a:xfrm>
            <a:off x="838200" y="6356349"/>
            <a:ext cx="361985" cy="366713"/>
          </a:xfrm>
          <a:prstGeom prst="rect">
            <a:avLst/>
          </a:prstGeom>
        </p:spPr>
      </p:pic>
    </p:spTree>
    <p:extLst>
      <p:ext uri="{BB962C8B-B14F-4D97-AF65-F5344CB8AC3E}">
        <p14:creationId xmlns:p14="http://schemas.microsoft.com/office/powerpoint/2010/main" val="4921888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1BCC3D-AD38-E54A-BBD1-A2CE499B18AD}"/>
              </a:ext>
            </a:extLst>
          </p:cNvPr>
          <p:cNvSpPr>
            <a:spLocks noGrp="1"/>
          </p:cNvSpPr>
          <p:nvPr>
            <p:ph type="title"/>
          </p:nvPr>
        </p:nvSpPr>
        <p:spPr>
          <a:xfrm>
            <a:off x="838200" y="365125"/>
            <a:ext cx="10515600" cy="1325563"/>
          </a:xfrm>
        </p:spPr>
        <p:txBody>
          <a:bodyPr/>
          <a:lstStyle/>
          <a:p>
            <a:r>
              <a:rPr lang="en-GB"/>
              <a:t>What is programming?</a:t>
            </a:r>
            <a:endParaRPr lang="en-US" dirty="0"/>
          </a:p>
        </p:txBody>
      </p:sp>
      <p:pic>
        <p:nvPicPr>
          <p:cNvPr id="4" name="Content Placeholder 3">
            <a:extLst>
              <a:ext uri="{FF2B5EF4-FFF2-40B4-BE49-F238E27FC236}">
                <a16:creationId xmlns:a16="http://schemas.microsoft.com/office/drawing/2014/main" id="{03563D68-00FF-A140-8905-E2425D1CFD06}"/>
              </a:ext>
            </a:extLst>
          </p:cNvPr>
          <p:cNvPicPr>
            <a:picLocks noGrp="1" noChangeAspect="1"/>
          </p:cNvPicPr>
          <p:nvPr>
            <p:ph idx="1"/>
          </p:nvPr>
        </p:nvPicPr>
        <p:blipFill>
          <a:blip r:embed="rId2"/>
          <a:stretch>
            <a:fillRect/>
          </a:stretch>
        </p:blipFill>
        <p:spPr>
          <a:xfrm>
            <a:off x="3462078" y="1690688"/>
            <a:ext cx="5267843" cy="4394417"/>
          </a:xfrm>
          <a:prstGeom prst="rect">
            <a:avLst/>
          </a:prstGeom>
        </p:spPr>
      </p:pic>
      <p:sp>
        <p:nvSpPr>
          <p:cNvPr id="5" name="TextBox 4">
            <a:extLst>
              <a:ext uri="{FF2B5EF4-FFF2-40B4-BE49-F238E27FC236}">
                <a16:creationId xmlns:a16="http://schemas.microsoft.com/office/drawing/2014/main" id="{335FA5D0-DE1B-B24D-8D7B-0DF6B81895F5}"/>
              </a:ext>
            </a:extLst>
          </p:cNvPr>
          <p:cNvSpPr txBox="1"/>
          <p:nvPr/>
        </p:nvSpPr>
        <p:spPr>
          <a:xfrm>
            <a:off x="3462078" y="6085105"/>
            <a:ext cx="2802370" cy="276999"/>
          </a:xfrm>
          <a:prstGeom prst="rect">
            <a:avLst/>
          </a:prstGeom>
          <a:noFill/>
        </p:spPr>
        <p:txBody>
          <a:bodyPr wrap="none" rtlCol="0">
            <a:spAutoFit/>
          </a:bodyPr>
          <a:lstStyle/>
          <a:p>
            <a:r>
              <a:rPr lang="en-US" sz="1200"/>
              <a:t>Source: reddit.com/r/programminghumor</a:t>
            </a:r>
            <a:endParaRPr lang="en-US" sz="1200" dirty="0"/>
          </a:p>
        </p:txBody>
      </p:sp>
      <p:sp>
        <p:nvSpPr>
          <p:cNvPr id="3" name="Slide Number Placeholder 2">
            <a:extLst>
              <a:ext uri="{FF2B5EF4-FFF2-40B4-BE49-F238E27FC236}">
                <a16:creationId xmlns:a16="http://schemas.microsoft.com/office/drawing/2014/main" id="{90081A05-7F17-4945-8994-90EC2DB8F28F}"/>
              </a:ext>
            </a:extLst>
          </p:cNvPr>
          <p:cNvSpPr>
            <a:spLocks noGrp="1"/>
          </p:cNvSpPr>
          <p:nvPr>
            <p:ph type="sldNum" sz="quarter" idx="12"/>
          </p:nvPr>
        </p:nvSpPr>
        <p:spPr/>
        <p:txBody>
          <a:bodyPr/>
          <a:lstStyle/>
          <a:p>
            <a:fld id="{45224031-3B2A-4E4A-906F-1E674A164800}" type="slidenum">
              <a:rPr lang="en-US" smtClean="0"/>
              <a:t>7</a:t>
            </a:fld>
            <a:endParaRPr lang="en-US"/>
          </a:p>
        </p:txBody>
      </p:sp>
      <p:sp>
        <p:nvSpPr>
          <p:cNvPr id="9" name="Footer Placeholder 8">
            <a:extLst>
              <a:ext uri="{FF2B5EF4-FFF2-40B4-BE49-F238E27FC236}">
                <a16:creationId xmlns:a16="http://schemas.microsoft.com/office/drawing/2014/main" id="{EED7CA8F-32A6-8040-B8E3-ABF6370533DD}"/>
              </a:ext>
            </a:extLst>
          </p:cNvPr>
          <p:cNvSpPr>
            <a:spLocks noGrp="1"/>
          </p:cNvSpPr>
          <p:nvPr>
            <p:ph type="ftr" sz="quarter" idx="11"/>
          </p:nvPr>
        </p:nvSpPr>
        <p:spPr/>
        <p:txBody>
          <a:bodyPr/>
          <a:lstStyle/>
          <a:p>
            <a:r>
              <a:rPr lang="en-GB"/>
              <a:t>Teaching Your Kids Programming with Scratch</a:t>
            </a:r>
            <a:endParaRPr lang="en-US"/>
          </a:p>
        </p:txBody>
      </p:sp>
      <p:pic>
        <p:nvPicPr>
          <p:cNvPr id="7" name="Picture 6">
            <a:extLst>
              <a:ext uri="{FF2B5EF4-FFF2-40B4-BE49-F238E27FC236}">
                <a16:creationId xmlns:a16="http://schemas.microsoft.com/office/drawing/2014/main" id="{713112B5-1C70-834E-9A5E-2C2F8172208C}"/>
              </a:ext>
            </a:extLst>
          </p:cNvPr>
          <p:cNvPicPr>
            <a:picLocks noChangeAspect="1"/>
          </p:cNvPicPr>
          <p:nvPr/>
        </p:nvPicPr>
        <p:blipFill>
          <a:blip r:embed="rId3"/>
          <a:stretch>
            <a:fillRect/>
          </a:stretch>
        </p:blipFill>
        <p:spPr>
          <a:xfrm>
            <a:off x="838200" y="6356349"/>
            <a:ext cx="361985" cy="366713"/>
          </a:xfrm>
          <a:prstGeom prst="rect">
            <a:avLst/>
          </a:prstGeom>
        </p:spPr>
      </p:pic>
    </p:spTree>
    <p:extLst>
      <p:ext uri="{BB962C8B-B14F-4D97-AF65-F5344CB8AC3E}">
        <p14:creationId xmlns:p14="http://schemas.microsoft.com/office/powerpoint/2010/main" val="38618039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83B8D0B-4AAF-F84E-8924-FCC9DB2B1991}"/>
              </a:ext>
            </a:extLst>
          </p:cNvPr>
          <p:cNvSpPr/>
          <p:nvPr/>
        </p:nvSpPr>
        <p:spPr>
          <a:xfrm>
            <a:off x="5967984" y="4245991"/>
            <a:ext cx="4876800" cy="1697608"/>
          </a:xfrm>
          <a:prstGeom prst="rect">
            <a:avLst/>
          </a:prstGeom>
          <a:solidFill>
            <a:srgbClr val="27282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A2B2B9C-B897-1F41-ADB7-230E0B869FC8}"/>
              </a:ext>
            </a:extLst>
          </p:cNvPr>
          <p:cNvSpPr/>
          <p:nvPr/>
        </p:nvSpPr>
        <p:spPr>
          <a:xfrm>
            <a:off x="838200" y="4245990"/>
            <a:ext cx="4876800" cy="1697609"/>
          </a:xfrm>
          <a:prstGeom prst="rect">
            <a:avLst/>
          </a:prstGeom>
          <a:solidFill>
            <a:srgbClr val="27282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D097B89-CC01-8445-857A-93882EF7B2EC}"/>
              </a:ext>
            </a:extLst>
          </p:cNvPr>
          <p:cNvSpPr/>
          <p:nvPr/>
        </p:nvSpPr>
        <p:spPr>
          <a:xfrm>
            <a:off x="838200" y="2194560"/>
            <a:ext cx="4876800" cy="1633728"/>
          </a:xfrm>
          <a:prstGeom prst="rect">
            <a:avLst/>
          </a:prstGeom>
          <a:solidFill>
            <a:srgbClr val="27282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4C60A8FB-1A4D-2344-BB5D-EF29367F0C08}"/>
              </a:ext>
            </a:extLst>
          </p:cNvPr>
          <p:cNvSpPr/>
          <p:nvPr/>
        </p:nvSpPr>
        <p:spPr>
          <a:xfrm>
            <a:off x="5967984" y="2194560"/>
            <a:ext cx="4876800" cy="1633728"/>
          </a:xfrm>
          <a:prstGeom prst="rect">
            <a:avLst/>
          </a:prstGeom>
          <a:solidFill>
            <a:srgbClr val="27282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32A6D7-F092-B74E-A8DE-F1A7F761BA2A}"/>
              </a:ext>
            </a:extLst>
          </p:cNvPr>
          <p:cNvSpPr>
            <a:spLocks noGrp="1"/>
          </p:cNvSpPr>
          <p:nvPr>
            <p:ph type="title"/>
          </p:nvPr>
        </p:nvSpPr>
        <p:spPr/>
        <p:txBody>
          <a:bodyPr>
            <a:normAutofit/>
          </a:bodyPr>
          <a:lstStyle/>
          <a:p>
            <a:r>
              <a:rPr lang="en-US" dirty="0"/>
              <a:t>Code examples </a:t>
            </a:r>
            <a:br>
              <a:rPr lang="en-US" dirty="0"/>
            </a:br>
            <a:r>
              <a:rPr lang="en-US" dirty="0"/>
              <a:t>(with popularity according to GitHub)</a:t>
            </a:r>
          </a:p>
        </p:txBody>
      </p:sp>
      <p:sp>
        <p:nvSpPr>
          <p:cNvPr id="3" name="Content Placeholder 2">
            <a:extLst>
              <a:ext uri="{FF2B5EF4-FFF2-40B4-BE49-F238E27FC236}">
                <a16:creationId xmlns:a16="http://schemas.microsoft.com/office/drawing/2014/main" id="{B5D43A26-CAFC-2F44-9E00-6472C99EDF77}"/>
              </a:ext>
            </a:extLst>
          </p:cNvPr>
          <p:cNvSpPr>
            <a:spLocks noGrp="1"/>
          </p:cNvSpPr>
          <p:nvPr>
            <p:ph idx="1"/>
          </p:nvPr>
        </p:nvSpPr>
        <p:spPr/>
        <p:txBody>
          <a:bodyPr numCol="2">
            <a:normAutofit fontScale="92500" lnSpcReduction="10000"/>
          </a:bodyPr>
          <a:lstStyle/>
          <a:p>
            <a:pPr marL="0" indent="0">
              <a:buNone/>
            </a:pPr>
            <a:r>
              <a:rPr lang="en-US" dirty="0"/>
              <a:t>JavaScript (#1)</a:t>
            </a:r>
          </a:p>
          <a:p>
            <a:pPr marL="0" indent="0">
              <a:lnSpc>
                <a:spcPct val="100000"/>
              </a:lnSpc>
              <a:spcBef>
                <a:spcPts val="0"/>
              </a:spcBef>
              <a:buNone/>
            </a:pP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var</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1</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endPar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if</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&gt;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console</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log</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positive"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 if </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console</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log</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console</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log</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negative"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endParaRPr lang="en-GB" sz="1100" dirty="0">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US" dirty="0"/>
              <a:t>Java (#3)</a:t>
            </a:r>
          </a:p>
          <a:p>
            <a:pPr marL="0" indent="0">
              <a:lnSpc>
                <a:spcPct val="100000"/>
              </a:lnSpc>
              <a:spcBef>
                <a:spcPts val="0"/>
              </a:spcBef>
              <a:buNone/>
            </a:pP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int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1</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endPar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if</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&gt;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System</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.out.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print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positive"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 if </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System</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.out.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print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i="1" dirty="0" err="1">
                <a:solidFill>
                  <a:srgbClr val="66D9EF"/>
                </a:solidFill>
                <a:latin typeface="Menlo" panose="020B0609030804020204" pitchFamily="49" charset="0"/>
                <a:ea typeface="Menlo" panose="020B0609030804020204" pitchFamily="49" charset="0"/>
                <a:cs typeface="Menlo" panose="020B0609030804020204" pitchFamily="49" charset="0"/>
              </a:rPr>
              <a:t>System</a:t>
            </a:r>
            <a:r>
              <a:rPr lang="en-GB" sz="14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.out.</a:t>
            </a:r>
            <a:r>
              <a:rPr lang="en-GB" sz="1400" dirty="0" err="1">
                <a:solidFill>
                  <a:srgbClr val="66D9EF"/>
                </a:solidFill>
                <a:latin typeface="Menlo" panose="020B0609030804020204" pitchFamily="49" charset="0"/>
                <a:ea typeface="Menlo" panose="020B0609030804020204" pitchFamily="49" charset="0"/>
                <a:cs typeface="Menlo" panose="020B0609030804020204" pitchFamily="49" charset="0"/>
              </a:rPr>
              <a:t>print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negative"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endParaRPr lang="en-GB" sz="1400" dirty="0">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US" dirty="0"/>
              <a:t>Python (#2)</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1</a:t>
            </a:r>
          </a:p>
          <a:p>
            <a:pPr marL="0" indent="0">
              <a:lnSpc>
                <a:spcPct val="100000"/>
              </a:lnSpc>
              <a:spcBef>
                <a:spcPts val="0"/>
              </a:spcBef>
              <a:buNone/>
            </a:pPr>
            <a:endParaRPr lang="en-GB" sz="1400" dirty="0">
              <a:solidFill>
                <a:srgbClr val="AE81FF"/>
              </a:solidFill>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if</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&gt;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66D9EF"/>
                </a:solidFill>
                <a:latin typeface="Menlo" panose="020B0609030804020204" pitchFamily="49" charset="0"/>
                <a:ea typeface="Menlo" panose="020B0609030804020204" pitchFamily="49" charset="0"/>
                <a:cs typeface="Menlo" panose="020B0609030804020204" pitchFamily="49" charset="0"/>
              </a:rPr>
              <a:t>print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positive"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err="1">
                <a:solidFill>
                  <a:srgbClr val="F92672"/>
                </a:solidFill>
                <a:latin typeface="Menlo" panose="020B0609030804020204" pitchFamily="49" charset="0"/>
                <a:ea typeface="Menlo" panose="020B0609030804020204" pitchFamily="49" charset="0"/>
                <a:cs typeface="Menlo" panose="020B0609030804020204" pitchFamily="49" charset="0"/>
              </a:rPr>
              <a:t>elif</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66D9EF"/>
                </a:solidFill>
                <a:latin typeface="Menlo" panose="020B0609030804020204" pitchFamily="49" charset="0"/>
                <a:ea typeface="Menlo" panose="020B0609030804020204" pitchFamily="49" charset="0"/>
                <a:cs typeface="Menlo" panose="020B0609030804020204" pitchFamily="49" charset="0"/>
              </a:rPr>
              <a:t>print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66D9EF"/>
                </a:solidFill>
                <a:latin typeface="Menlo" panose="020B0609030804020204" pitchFamily="49" charset="0"/>
                <a:ea typeface="Menlo" panose="020B0609030804020204" pitchFamily="49" charset="0"/>
                <a:cs typeface="Menlo" panose="020B0609030804020204" pitchFamily="49" charset="0"/>
              </a:rPr>
              <a:t>print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negative"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t>
            </a:r>
          </a:p>
          <a:p>
            <a:pPr marL="0" indent="0">
              <a:lnSpc>
                <a:spcPct val="100000"/>
              </a:lnSpc>
              <a:spcBef>
                <a:spcPts val="0"/>
              </a:spcBef>
              <a:buNone/>
            </a:pPr>
            <a:endParaRPr lang="en-US" sz="2400" dirty="0">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US" dirty="0"/>
              <a:t>Ruby (#4)</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1</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endPar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if</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&gt;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66D9EF"/>
                </a:solidFill>
                <a:latin typeface="Menlo" panose="020B0609030804020204" pitchFamily="49" charset="0"/>
                <a:ea typeface="Menlo" panose="020B0609030804020204" pitchFamily="49" charset="0"/>
                <a:cs typeface="Menlo" panose="020B0609030804020204" pitchFamily="49" charset="0"/>
              </a:rPr>
              <a:t>puts</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positive" </a:t>
            </a:r>
          </a:p>
          <a:p>
            <a:pPr marL="0" indent="0">
              <a:lnSpc>
                <a:spcPct val="100000"/>
              </a:lnSpc>
              <a:spcBef>
                <a:spcPts val="0"/>
              </a:spcBef>
              <a:buNone/>
            </a:pPr>
            <a:r>
              <a:rPr lang="en-GB" sz="1400" dirty="0" err="1">
                <a:solidFill>
                  <a:srgbClr val="F92672"/>
                </a:solidFill>
                <a:latin typeface="Menlo" panose="020B0609030804020204" pitchFamily="49" charset="0"/>
                <a:ea typeface="Menlo" panose="020B0609030804020204" pitchFamily="49" charset="0"/>
                <a:cs typeface="Menlo" panose="020B0609030804020204" pitchFamily="49" charset="0"/>
              </a:rPr>
              <a:t>elsif</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x </a:t>
            </a: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AE81FF"/>
                </a:solidFill>
                <a:latin typeface="Menlo" panose="020B0609030804020204" pitchFamily="49" charset="0"/>
                <a:ea typeface="Menlo" panose="020B0609030804020204" pitchFamily="49" charset="0"/>
                <a:cs typeface="Menlo" panose="020B0609030804020204" pitchFamily="49" charset="0"/>
              </a:rPr>
              <a:t>0</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66D9EF"/>
                </a:solidFill>
                <a:latin typeface="Menlo" panose="020B0609030804020204" pitchFamily="49" charset="0"/>
                <a:ea typeface="Menlo" panose="020B0609030804020204" pitchFamily="49" charset="0"/>
                <a:cs typeface="Menlo" panose="020B0609030804020204" pitchFamily="49" charset="0"/>
              </a:rPr>
              <a:t>puts</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0" </a:t>
            </a: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else</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p>
          <a:p>
            <a:pPr marL="0" indent="0">
              <a:lnSpc>
                <a:spcPct val="100000"/>
              </a:lnSpc>
              <a:spcBef>
                <a:spcPts val="0"/>
              </a:spcBef>
              <a:buNone/>
            </a:pP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66D9EF"/>
                </a:solidFill>
                <a:latin typeface="Menlo" panose="020B0609030804020204" pitchFamily="49" charset="0"/>
                <a:ea typeface="Menlo" panose="020B0609030804020204" pitchFamily="49" charset="0"/>
                <a:cs typeface="Menlo" panose="020B0609030804020204" pitchFamily="49" charset="0"/>
              </a:rPr>
              <a:t>puts</a:t>
            </a:r>
            <a:r>
              <a:rPr lang="en-GB" sz="14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GB" sz="1400" dirty="0">
                <a:solidFill>
                  <a:srgbClr val="FD971F"/>
                </a:solidFill>
                <a:latin typeface="Menlo" panose="020B0609030804020204" pitchFamily="49" charset="0"/>
                <a:ea typeface="Menlo" panose="020B0609030804020204" pitchFamily="49" charset="0"/>
                <a:cs typeface="Menlo" panose="020B0609030804020204" pitchFamily="49" charset="0"/>
              </a:rPr>
              <a:t>"x is negative"</a:t>
            </a:r>
          </a:p>
          <a:p>
            <a:pPr marL="0" indent="0">
              <a:lnSpc>
                <a:spcPct val="100000"/>
              </a:lnSpc>
              <a:spcBef>
                <a:spcPts val="0"/>
              </a:spcBef>
              <a:buNone/>
            </a:pPr>
            <a:r>
              <a:rPr lang="en-GB" sz="1400" dirty="0">
                <a:solidFill>
                  <a:srgbClr val="F92672"/>
                </a:solidFill>
                <a:latin typeface="Menlo" panose="020B0609030804020204" pitchFamily="49" charset="0"/>
                <a:ea typeface="Menlo" panose="020B0609030804020204" pitchFamily="49" charset="0"/>
                <a:cs typeface="Menlo" panose="020B0609030804020204" pitchFamily="49" charset="0"/>
              </a:rPr>
              <a:t>end</a:t>
            </a:r>
          </a:p>
        </p:txBody>
      </p:sp>
      <p:sp>
        <p:nvSpPr>
          <p:cNvPr id="8" name="Slide Number Placeholder 7">
            <a:extLst>
              <a:ext uri="{FF2B5EF4-FFF2-40B4-BE49-F238E27FC236}">
                <a16:creationId xmlns:a16="http://schemas.microsoft.com/office/drawing/2014/main" id="{088274CD-0456-0345-B68C-7C28B585ACF3}"/>
              </a:ext>
            </a:extLst>
          </p:cNvPr>
          <p:cNvSpPr>
            <a:spLocks noGrp="1"/>
          </p:cNvSpPr>
          <p:nvPr>
            <p:ph type="sldNum" sz="quarter" idx="12"/>
          </p:nvPr>
        </p:nvSpPr>
        <p:spPr/>
        <p:txBody>
          <a:bodyPr/>
          <a:lstStyle/>
          <a:p>
            <a:fld id="{45224031-3B2A-4E4A-906F-1E674A164800}" type="slidenum">
              <a:rPr lang="en-US" smtClean="0"/>
              <a:t>8</a:t>
            </a:fld>
            <a:endParaRPr lang="en-US"/>
          </a:p>
        </p:txBody>
      </p:sp>
      <p:sp>
        <p:nvSpPr>
          <p:cNvPr id="11" name="Footer Placeholder 10">
            <a:extLst>
              <a:ext uri="{FF2B5EF4-FFF2-40B4-BE49-F238E27FC236}">
                <a16:creationId xmlns:a16="http://schemas.microsoft.com/office/drawing/2014/main" id="{D7D01C72-95D3-1B49-8036-BBCCD3C1ACB6}"/>
              </a:ext>
            </a:extLst>
          </p:cNvPr>
          <p:cNvSpPr>
            <a:spLocks noGrp="1"/>
          </p:cNvSpPr>
          <p:nvPr>
            <p:ph type="ftr" sz="quarter" idx="11"/>
          </p:nvPr>
        </p:nvSpPr>
        <p:spPr/>
        <p:txBody>
          <a:bodyPr/>
          <a:lstStyle/>
          <a:p>
            <a:r>
              <a:rPr lang="en-GB"/>
              <a:t>Teaching Your Kids Programming with Scratch</a:t>
            </a:r>
            <a:endParaRPr lang="en-US"/>
          </a:p>
        </p:txBody>
      </p:sp>
      <p:pic>
        <p:nvPicPr>
          <p:cNvPr id="10" name="Picture 9">
            <a:extLst>
              <a:ext uri="{FF2B5EF4-FFF2-40B4-BE49-F238E27FC236}">
                <a16:creationId xmlns:a16="http://schemas.microsoft.com/office/drawing/2014/main" id="{CED1D026-65F0-8D49-AC47-6DD83E275299}"/>
              </a:ext>
            </a:extLst>
          </p:cNvPr>
          <p:cNvPicPr>
            <a:picLocks noChangeAspect="1"/>
          </p:cNvPicPr>
          <p:nvPr/>
        </p:nvPicPr>
        <p:blipFill>
          <a:blip r:embed="rId3"/>
          <a:stretch>
            <a:fillRect/>
          </a:stretch>
        </p:blipFill>
        <p:spPr>
          <a:xfrm>
            <a:off x="838200" y="6356349"/>
            <a:ext cx="361985" cy="366713"/>
          </a:xfrm>
          <a:prstGeom prst="rect">
            <a:avLst/>
          </a:prstGeom>
        </p:spPr>
      </p:pic>
    </p:spTree>
    <p:extLst>
      <p:ext uri="{BB962C8B-B14F-4D97-AF65-F5344CB8AC3E}">
        <p14:creationId xmlns:p14="http://schemas.microsoft.com/office/powerpoint/2010/main" val="28060949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81F3D-02ED-0641-982C-727C62152427}"/>
              </a:ext>
            </a:extLst>
          </p:cNvPr>
          <p:cNvSpPr>
            <a:spLocks noGrp="1"/>
          </p:cNvSpPr>
          <p:nvPr>
            <p:ph type="title"/>
          </p:nvPr>
        </p:nvSpPr>
        <p:spPr/>
        <p:txBody>
          <a:bodyPr/>
          <a:lstStyle/>
          <a:p>
            <a:r>
              <a:rPr lang="en-US" dirty="0"/>
              <a:t>Software developers google stuff all the time</a:t>
            </a:r>
          </a:p>
        </p:txBody>
      </p:sp>
      <p:pic>
        <p:nvPicPr>
          <p:cNvPr id="6" name="Content Placeholder 3">
            <a:extLst>
              <a:ext uri="{FF2B5EF4-FFF2-40B4-BE49-F238E27FC236}">
                <a16:creationId xmlns:a16="http://schemas.microsoft.com/office/drawing/2014/main" id="{E2DD8F3B-DC44-294E-B23E-91A0ADA5BE4F}"/>
              </a:ext>
            </a:extLst>
          </p:cNvPr>
          <p:cNvPicPr>
            <a:picLocks noChangeAspect="1"/>
          </p:cNvPicPr>
          <p:nvPr/>
        </p:nvPicPr>
        <p:blipFill>
          <a:blip r:embed="rId3"/>
          <a:stretch>
            <a:fillRect/>
          </a:stretch>
        </p:blipFill>
        <p:spPr>
          <a:xfrm>
            <a:off x="2966252" y="1690688"/>
            <a:ext cx="6259496" cy="4168922"/>
          </a:xfrm>
          <a:prstGeom prst="rect">
            <a:avLst/>
          </a:prstGeom>
        </p:spPr>
      </p:pic>
      <p:sp>
        <p:nvSpPr>
          <p:cNvPr id="4" name="TextBox 3">
            <a:extLst>
              <a:ext uri="{FF2B5EF4-FFF2-40B4-BE49-F238E27FC236}">
                <a16:creationId xmlns:a16="http://schemas.microsoft.com/office/drawing/2014/main" id="{8FD9A736-5A0A-BE49-BE04-BFD6FE4624C2}"/>
              </a:ext>
            </a:extLst>
          </p:cNvPr>
          <p:cNvSpPr txBox="1"/>
          <p:nvPr/>
        </p:nvSpPr>
        <p:spPr>
          <a:xfrm>
            <a:off x="2966252" y="5859610"/>
            <a:ext cx="2802370" cy="276999"/>
          </a:xfrm>
          <a:prstGeom prst="rect">
            <a:avLst/>
          </a:prstGeom>
          <a:noFill/>
        </p:spPr>
        <p:txBody>
          <a:bodyPr wrap="none" rtlCol="0">
            <a:spAutoFit/>
          </a:bodyPr>
          <a:lstStyle/>
          <a:p>
            <a:r>
              <a:rPr lang="en-US" sz="1200" dirty="0"/>
              <a:t>Source: </a:t>
            </a:r>
            <a:r>
              <a:rPr lang="en-US" sz="1200" dirty="0" err="1"/>
              <a:t>reddit.com</a:t>
            </a:r>
            <a:r>
              <a:rPr lang="en-US" sz="1200" dirty="0"/>
              <a:t>/r/</a:t>
            </a:r>
            <a:r>
              <a:rPr lang="en-US" sz="1200" dirty="0" err="1"/>
              <a:t>programminghumor</a:t>
            </a:r>
            <a:endParaRPr lang="en-US" sz="1200" dirty="0"/>
          </a:p>
        </p:txBody>
      </p:sp>
      <p:sp>
        <p:nvSpPr>
          <p:cNvPr id="3" name="Slide Number Placeholder 2">
            <a:extLst>
              <a:ext uri="{FF2B5EF4-FFF2-40B4-BE49-F238E27FC236}">
                <a16:creationId xmlns:a16="http://schemas.microsoft.com/office/drawing/2014/main" id="{59731891-174E-7C4D-A877-B1E39EC19E71}"/>
              </a:ext>
            </a:extLst>
          </p:cNvPr>
          <p:cNvSpPr>
            <a:spLocks noGrp="1"/>
          </p:cNvSpPr>
          <p:nvPr>
            <p:ph type="sldNum" sz="quarter" idx="12"/>
          </p:nvPr>
        </p:nvSpPr>
        <p:spPr/>
        <p:txBody>
          <a:bodyPr/>
          <a:lstStyle/>
          <a:p>
            <a:fld id="{45224031-3B2A-4E4A-906F-1E674A164800}" type="slidenum">
              <a:rPr lang="en-US" smtClean="0"/>
              <a:t>9</a:t>
            </a:fld>
            <a:endParaRPr lang="en-US"/>
          </a:p>
        </p:txBody>
      </p:sp>
      <p:sp>
        <p:nvSpPr>
          <p:cNvPr id="8" name="Footer Placeholder 7">
            <a:extLst>
              <a:ext uri="{FF2B5EF4-FFF2-40B4-BE49-F238E27FC236}">
                <a16:creationId xmlns:a16="http://schemas.microsoft.com/office/drawing/2014/main" id="{C1CD3926-4E45-7B41-BE79-C3D536A5B49D}"/>
              </a:ext>
            </a:extLst>
          </p:cNvPr>
          <p:cNvSpPr>
            <a:spLocks noGrp="1"/>
          </p:cNvSpPr>
          <p:nvPr>
            <p:ph type="ftr" sz="quarter" idx="11"/>
          </p:nvPr>
        </p:nvSpPr>
        <p:spPr/>
        <p:txBody>
          <a:bodyPr/>
          <a:lstStyle/>
          <a:p>
            <a:r>
              <a:rPr lang="en-GB"/>
              <a:t>Teaching Your Kids Programming with Scratch</a:t>
            </a:r>
            <a:endParaRPr lang="en-US"/>
          </a:p>
        </p:txBody>
      </p:sp>
      <p:pic>
        <p:nvPicPr>
          <p:cNvPr id="7" name="Picture 6">
            <a:extLst>
              <a:ext uri="{FF2B5EF4-FFF2-40B4-BE49-F238E27FC236}">
                <a16:creationId xmlns:a16="http://schemas.microsoft.com/office/drawing/2014/main" id="{61913CFB-1502-D44A-BC0D-F834CC69A84C}"/>
              </a:ext>
            </a:extLst>
          </p:cNvPr>
          <p:cNvPicPr>
            <a:picLocks noChangeAspect="1"/>
          </p:cNvPicPr>
          <p:nvPr/>
        </p:nvPicPr>
        <p:blipFill>
          <a:blip r:embed="rId4"/>
          <a:stretch>
            <a:fillRect/>
          </a:stretch>
        </p:blipFill>
        <p:spPr>
          <a:xfrm>
            <a:off x="838200" y="6356349"/>
            <a:ext cx="361985" cy="366713"/>
          </a:xfrm>
          <a:prstGeom prst="rect">
            <a:avLst/>
          </a:prstGeom>
        </p:spPr>
      </p:pic>
    </p:spTree>
    <p:extLst>
      <p:ext uri="{BB962C8B-B14F-4D97-AF65-F5344CB8AC3E}">
        <p14:creationId xmlns:p14="http://schemas.microsoft.com/office/powerpoint/2010/main" val="287959490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2667</TotalTime>
  <Words>1055</Words>
  <Application>Microsoft Macintosh PowerPoint</Application>
  <PresentationFormat>Widescreen</PresentationFormat>
  <Paragraphs>213</Paragraphs>
  <Slides>20</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Calibri Light</vt:lpstr>
      <vt:lpstr>Comic Sans MS</vt:lpstr>
      <vt:lpstr>Menlo</vt:lpstr>
      <vt:lpstr>Office Theme</vt:lpstr>
      <vt:lpstr>Teaching Your Kids Programming with</vt:lpstr>
      <vt:lpstr>About me</vt:lpstr>
      <vt:lpstr>About you</vt:lpstr>
      <vt:lpstr>Coming up</vt:lpstr>
      <vt:lpstr>Why is this important?</vt:lpstr>
      <vt:lpstr>Notes</vt:lpstr>
      <vt:lpstr>What is programming?</vt:lpstr>
      <vt:lpstr>Code examples  (with popularity according to GitHub)</vt:lpstr>
      <vt:lpstr>Software developers google stuff all the time</vt:lpstr>
      <vt:lpstr>From xkcd comics: Wisdom of the ancients</vt:lpstr>
      <vt:lpstr>It’s not always easy, but when you make it work, it’s very satisfying</vt:lpstr>
      <vt:lpstr>Introduction to Scratch:</vt:lpstr>
      <vt:lpstr> https://scratch.mit.edu</vt:lpstr>
      <vt:lpstr>PowerPoint Presentation</vt:lpstr>
      <vt:lpstr>Quick intro</vt:lpstr>
      <vt:lpstr> Let’s make a flying cat</vt:lpstr>
      <vt:lpstr>Prepare to fly</vt:lpstr>
      <vt:lpstr>Making the scenery move</vt:lpstr>
      <vt:lpstr>Painting the sky </vt:lpstr>
      <vt:lpstr>Next time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Ana Maria Jalba</dc:creator>
  <cp:lastModifiedBy>Ana Maria Jalba</cp:lastModifiedBy>
  <cp:revision>72</cp:revision>
  <cp:lastPrinted>2019-05-12T09:15:26Z</cp:lastPrinted>
  <dcterms:created xsi:type="dcterms:W3CDTF">2018-12-19T11:11:56Z</dcterms:created>
  <dcterms:modified xsi:type="dcterms:W3CDTF">2019-05-12T10:16:25Z</dcterms:modified>
</cp:coreProperties>
</file>

<file path=docProps/thumbnail.jpeg>
</file>